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b593ea4e0ddab1f285fc82cbe6611da1a09027e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ec3318e4dbb0c9956309cb411271c8710ab6f06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793202c9eac687ea39f83601c758eaea0bfd068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bf9dca4e5fb8796569498a0116f8def933f1041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09b7785513a9f2e4f87fd865e6f4f6474ca8075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273fd5f0207e9f997b10a37350e1013547aba5d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d40e5a3c040db07019a0f0790631c12362674a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b9933f3842938e5adee11b6c6591ccdd19f3d6c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8e90e83dc785eb051c438abfc884e8da4e0d706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f39bc05cf87b62d631f1d697a7575b15aba50d4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3a075211d9cad851cc896c404756e94e7ee9f5f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bc66a6afb27a6636d56c003ded860a1295c90ad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3831067429835eb3b039d0a1ef06a6ac6b63a3d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c877ac27ac91109756ec7f497e0935e55d0a31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April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$143,950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$143,950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$12,900 - $275,000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April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-71.43%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$143,950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11.87%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($128,671)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$91,176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($80,475)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$28,826.67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$172,960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$13,325.00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$117,828.50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$4,241,826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241745"/>
                <a:gridCol w="951906"/>
                <a:gridCol w="685800"/>
                <a:gridCol w="15108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PHASE II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4431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BECKMAN, JULIE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4309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$17,939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$9,685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$2,500 - $50,000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April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(16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$17,939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-76.27%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($75,594)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-54.05%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$74,630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-7.14%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($80,370)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$17,939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$107,634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$132,199.1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$4,362,571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87243"/>
                <a:gridCol w="951906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BERGERON, ADAM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$7,370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5920 NINA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HASLER, ANTONY &amp; JOAN N HART-HASLER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$30,564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6063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LAZAROFF, DAVID &amp; GAYLE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6240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DAVIDSON, JACK &amp; MICHELLE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5835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ONE WORLD USA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5810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CABRAL, SAMUEL &amp; CASSANDRA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6025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$69,400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$180,000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April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$69,400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-64.01%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($192,853)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14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27.27%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$56,434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-57.51%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($132,822)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$763,077.00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$1,526,154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$56,703.29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$1,190,769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853682"/>
                <a:gridCol w="951906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ANTHONY J DICKSON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BUTSCH, DAVID T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71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RANDOLPH CONDOMINIUMS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5510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CORMIER, TOM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319 BELT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NASH, ALISON C &amp; CLARENCE E DULA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$177,464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$10,642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$960,000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April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-45.45%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(11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$177,464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736.96%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($21,203)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-6.45%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$139,893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305.34%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($34,513)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$20,956.6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$104,783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$405,052.25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$3,240,418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$81,674.42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$2,940,279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42359"/>
                <a:gridCol w="1005931"/>
                <a:gridCol w="685800"/>
                <a:gridCol w="15420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 ART BUILDING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840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WILLIAMS, CANDACE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$11,283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932 MARYVILLE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NEWSOMEWORLD ENTERPRISES LLC  C/O  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1239 CLARA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CAMPOVERDE-CISNEROS, ANA DEL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5962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LABRIADO, ANDRE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5885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FITZPATRICK, RENATO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5582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$3,000 - $3,000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April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($1,000)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$19,886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-15.94%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($23,656)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$40,964.00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$36,173.29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$506,426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959955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$159,127.9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$6,365,114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$69,400.0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$143,950.0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$287,900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$7,746.0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$15,492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$17,939.0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$107,634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$177,463.8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$1,064,783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$37,079.65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$630,354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$477,977.11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$94,161,490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$118,127.09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$2,716,923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$97,132.30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$4,468,086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$36,218.18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$398,400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$37,722.90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$377,229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$124,830.60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$4,369,071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$47,599.40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$237,997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$134,989.07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$6,209,497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201362"/>
                <a:gridCol w="951906"/>
                <a:gridCol w="685800"/>
                <a:gridCol w="14023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WILLIAMS, JEROME &amp; DORIS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5257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$7,746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$7,746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$1,992 - $13,500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April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$7,746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44.34%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($5,367)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$4,898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-72.56%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($17,850)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$113,763.5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$227,527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$20,386.0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$142,702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3047611"/>
                <a:gridCol w="1005931"/>
                <a:gridCol w="685800"/>
                <a:gridCol w="166609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HOLLIE, GEORGE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4470-72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DAVID RANKEN JR TECHNICAL COLLEGE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4468 FINNEY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$159,128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$1,850 - $1,500,000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 building permits in April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2023 (25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$159,128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-36.03%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2023 ($248,760)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113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-12.40%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(129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$621,468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59.78%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($388,957)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$327,968.31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$5,247,493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$48,031.35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$1,104,721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$951,053.47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$89,399,026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$16,950.00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$47,731.78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$4,677,714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2024-05-17T09:25:56Z</dcterms:modified>
  <cp:category/>
</cp:coreProperties>
</file>