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9ba724f0783a0ec5b667d38b4c9b1b8f59a840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5f2a3ff8aba9dce4afb55b9306568fd3a27dd2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d5fed030f1d16151c7d54485b22ff96ea37d39f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f4ea6df79912eba109cbc49f676e4bb8b2b4d93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0b97e128b8f31bdd92185750c6f008f82fe6f81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bd5f8e27894412127c224eee105e3497c811d09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5ae77df8bf93db9646f5fecd92012b712c6dcf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8e2033ee90bf017392f7e7eecdf9fd1ad5d0017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bcd4c3caf69132617a2e57ff6a9f43f31e91617.jpeg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3756498fd360f29217ec43e094f97a6267d3166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f332a7667d3d052d8935e77630367fdd3495ebb.jpeg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a7846398c36806ab8da3099a3829233597a46de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d5f62ae0ed8c8bd60f4268264b3e54a6b4e4868.jpeg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968fe368d2d3aba9019ffe3455f4484ec007b06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0512c31c1feea7fa38d8dcb1f29096e6bad5acd.jpeg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904e7fa727ff35f068bbb329c2773014d03995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85237bff9dedeadca0b489e9b5f1f3d6f74f425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April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$8,300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$2,000 - $12,900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April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$8,300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-94.23%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2024 ($143,950)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15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-42.31%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$52,138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-42.82%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($91,176)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$11,450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$69,736.4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$348,682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$23,160.0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$115,800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$195,283.2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$5,077,364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3295769"/>
                <a:gridCol w="951906"/>
                <a:gridCol w="685800"/>
                <a:gridCol w="15108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RENARD PROPERTIES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4454 OAKLAND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BLUESTAR HOLDINGS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4550 GIBSON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NEILSON, NATHAN A &amp; JOSHUA D NORDMAN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4256 NORFOLK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$20,078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$13,347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$750 - $75,000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building permits in April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11.11%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2024 (9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$20,078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-89.30%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2024 ($187,694)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32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$48,460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-66.00%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($142,516)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$21,169.50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$19,805.38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$158,443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$161,394.5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$1,775,339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$12,125.0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$66,896.6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$3,010,347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3117120"/>
                <a:gridCol w="1005931"/>
                <a:gridCol w="685800"/>
                <a:gridCol w="182898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 ART BUILDING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$32,680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 BROOKINGS DR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 ART BUILDING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$9,659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 BROOKINGS DR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BRIDGES, BERTHA 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$12,703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5924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DODSON, WILLIAM E &amp; KAREN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$26,999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6248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LIPPI, CORA JEANNE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6238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SHIELDS, JIMMIE L &amp; SINDIA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6062 KINGSBURY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SCHENCK, SANFORD &amp; KATHLEEN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$13,991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6211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ATWT PERSHING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5955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GAVIN, RYAN J &amp; DEANNE N HARRIS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6161 KINGSBURY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GILBERT, TERRI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6144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April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2024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-98.56%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2024 ($69,400)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13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-7.14%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$60,187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6.65%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($56,434)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$60,908.45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$1,339,986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363366"/>
                <a:gridCol w="2278920"/>
                <a:gridCol w="951906"/>
                <a:gridCol w="685800"/>
                <a:gridCol w="1565208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BRENTWOOD PARTNERS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5394 PERSHING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$964,980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$5,581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$1,500 - $9,000,000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building permits in April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2024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$964,980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443.76%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2024 ($177,464)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-27.59%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(29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$533,204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281.15%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($139,893)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231852"/>
                <a:gridCol w="602520"/>
                <a:gridCol w="115415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$2,366,250.000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$9,465,000.00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$166,141.000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$166,141.00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$3,732.536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$18,662.68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115415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$1,512,362.57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$10,586,538.0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$384,464.60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$1,922,323.0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$24,202.98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$508,262.7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389016"/>
                <a:gridCol w="1005931"/>
                <a:gridCol w="685800"/>
                <a:gridCol w="1611525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BETTY JEAN KERR PEOPLES HEALTH CNTRS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5635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$166,141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700 ROSEDALE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HOPE HEALING WORSHIP CENTER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5869 BARTMER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WASHINGTON UNIVERSITY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700 ROSEDALE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JACOBSON, SANDRA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6049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JACOBSON, SANDRA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6051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BRICE,F MEDELEINE E &amp; DALE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$5,163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6023 CLEMENS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PITALE, ANTHONY &amp; VERONICA ERB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774 HODIAMONT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THOMAS, HAVYARIMANA &amp; AGNES THOMAS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5747 BARTMER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FEDERAL NATIONAL MORTGAGE ASSOCIATIO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14 PARKLAND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$40,333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$39,400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$1,600 - $80,000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April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$40,333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1244.44%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2024 ($3,000)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71.43%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$33,000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65.95%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($19,886)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$81,600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$22,700.00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$27,306.67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$409,600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$40,333.33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$451,395.35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$11,736,279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$8,300.00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$20,078.20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$200,782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$964,980.37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$9,649,804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037650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$26,764.71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$219,299.71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$42,982,743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$56,007.75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$1,344,186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$153,940.17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$5,541,846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$60,225.00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$481,800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$17,714.29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$80,569.77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$4,834,186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$32,500.00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$227,500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$48,070.50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$192,282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$394,458.29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$13,017,124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450886"/>
                <a:gridCol w="1005931"/>
                <a:gridCol w="685800"/>
                <a:gridCol w="143321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BEATTY, SHARON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5109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GOOD JOURNEY DEVELOPMENT FOUNDATION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$39,400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5059 VERNON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JOHNSON, WILLIAM &amp; GENEVA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5180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$150,000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$150,000 - $150,000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 building permits in April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$150,000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$62,267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361.23%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($13,500)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$62,160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$310,800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2403340"/>
                <a:gridCol w="951906"/>
                <a:gridCol w="685800"/>
                <a:gridCol w="1549519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KINGSWAY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4860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$1,000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April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2024 (2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$1,000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-87.09%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2024 ($7,746)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$29,250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497.13%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($4,898)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688059"/>
                <a:gridCol w="602520"/>
                <a:gridCol w="688059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$23,600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2496451"/>
                <a:gridCol w="951906"/>
                <a:gridCol w="685800"/>
                <a:gridCol w="160422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HOLMES, JANIE 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4555-57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ETHRIDGE, LAUREN MICHELLE &amp;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4539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April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$451,395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$8,200,000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 building permits in April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-35.00%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April 2024 (40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$451,395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April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183.67%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April 2024 ($159,128)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91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-19.47%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(113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$226,840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-63.50%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($621,468)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April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$336,138.2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$3,361,382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$557,859.8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$8,367,897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$378,938.0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$25,767,783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$632,187.0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$3,160,935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$114,260.4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$14,054,025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2025-05-05T10:53:43Z</dcterms:modified>
  <cp:category/>
</cp:coreProperties>
</file>