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December 2023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December 2023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$62,800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$9,950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$500 - $200,000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8 building permits in December 2023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-27.27%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December 2022 (11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$62,800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December 2023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10.32%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December 2022 ($56,925)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73 total building permits in 2023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-51.33%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2022 (150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$78,783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2023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-86.19%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2022 ($570,270)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$12,900.00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$12,900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$69,928.57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$489,500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$150,241.67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$901,450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$12,340.00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$61,700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$80,211.67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$2,887,620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3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JOLEN INVESTMENTS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$200,000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4209 NORFOLK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PARK SOUTH PROPERTIES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4459 GIBSON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JOLEN INVESTMENTS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$140,000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4207 NORFOLK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JOLEN INVESTMENTS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$140,000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4205 NORFOLK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EYERWORKS GREENS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$12,900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4176 MANCHESTER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FRAILEY, SCOTT M &amp; GANNA SHEYKO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4529 ARCO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FRAILEY, SCOTT M &amp; GANNA SHEYKO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4529 ARCO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NEAL, DELORES 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4527 WICHITA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December 2023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$26,035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$20,000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$1,000 - $50,000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5 building permits in December 2023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25.00%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December 2022 (4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$26,035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December 2023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-62.78%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December 2022 ($69,953)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105 total building permits in 2023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29.63%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2022 (81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$81,136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2023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-29.13%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2022 ($114,482)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$26,035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$130,175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$82,075.00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$656,600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$57,633.33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$172,900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$93,224.73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$4,661,237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6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STITH, KHIMONNA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5946 WATERMAN BLVD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VON ROHN, ENRIQUE &amp; MELISSA P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$9,175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5950 KINGSBURY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MA PROP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5901 PERSHING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TAYLOR, JOHN DAVID &amp; TAMARA ELLEN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6140 WASHINGTON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EVANS, MICHAEL G        M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6021-3 WESTMINSTER PL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December 2023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$14,000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$1,000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$1,000 - $40,000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3 building permits in December 2023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-50.00%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December 2022 (6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$14,000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December 2023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-29.30%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December 2022 ($19,802)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87 total building permits in 2023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-20.18%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2022 (109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$69,737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2023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-38.74%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2022 ($113,831)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$14,000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$42,000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$232,042.00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$1,392,252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$79,750.88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$3,349,537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7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PETERSON, NATHAN &amp; ANNE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6035 CLEMENS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MCKINNIS, BERTHA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6085 WEST CABANNE PL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HOPKINS, LILLIE F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6020 SUBURBAN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December 2023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$3,000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$3,000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$1,000 - $5,000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 building permits in December 2023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Infinite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December 2022 (0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$3,000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December 2023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Infinite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December 2022 ($0)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31 total building permits in 2023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3.33%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2022 (30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$24,123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2023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-61.80%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2022 ($63,140)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$1,928.00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$1,928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$1,400.00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$1,400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$31,087.88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$528,494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9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Academy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MOORE, JANICE 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5101 RAYMOND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Academy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PATTERSON, SANDRA ANN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5238 KENSINGTON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December 2023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$90,000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$90,000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$90,000 - $90,000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 building permits in December 2023</a:t>
            </a:r>
          </a:p>
          <a:p>
            <a:pPr lvl="1"/>
            <a:r>
              <a:rPr sz="24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Infinite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December 2022 (0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$90,000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December 2023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Infinite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December 2022 ($0)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16 total building permits in 2023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-11.11%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2022 (18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$135,921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2023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-41.78%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2022 ($233,475)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$39,775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$159,100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$1,750,000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$1,750,000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$34,440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$206,640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7160" y="1116874"/>
          <a:ext cx="4250804" cy="4485640"/>
        </p:xfrm>
        <a:graphic>
          <a:graphicData uri="http://schemas.openxmlformats.org/drawingml/2006/table">
            <a:tbl>
              <a:tblPr/>
              <a:tblGrid>
                <a:gridCol w="165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Academy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$3,000.0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Central 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$619,199.3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$16,718,382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DeBaliviere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$62,800.0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$502,400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Fountain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$90,000.0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$180,000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Lewis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$29,101.0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$58,202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$26,035.0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$130,175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Vandeventer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$10,347.0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$10,347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Visitation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$14,000.0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$42,000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09160" y="1116874"/>
          <a:ext cx="4328499" cy="4485640"/>
        </p:xfrm>
        <a:graphic>
          <a:graphicData uri="http://schemas.openxmlformats.org/drawingml/2006/table">
            <a:tbl>
              <a:tblPr/>
              <a:tblGrid>
                <a:gridCol w="165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Academy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$27,990.63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$531,822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Central 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$156,830.40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215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$33,718,535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DeBaliviere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$110,463.36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$3,092,974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Forest Park Southeast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$81,931.28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$3,850,770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Fountain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$192,340.00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$2,115,740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Lewis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$62,956.17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$377,737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Skinker DeBaliviere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$90,012.07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61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$5,490,737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Vandeventer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$261,638.56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$2,354,747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Visitation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$56,075.00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$224,300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West End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$98,787.27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48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$4,741,789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30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Fountain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ELEVATION QALICB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4731 DELMAR BLVD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Fountain Park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TITSWORTH PROPERTIES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4831-37 FOUNTAIN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Permit Cost Breakdown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December 2023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$29,101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$29,101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$8,202 - $50,000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 building permits in December 2023</a:t>
            </a:r>
          </a:p>
          <a:p>
            <a:pPr lvl="1"/>
            <a:r>
              <a:rPr sz="2400" b="0" i="0" u="none" cap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sym typeface="Arial"/>
              </a:rPr>
              <a:t>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December 2022 (2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$29,101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December 2023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-35.63%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December 2022 ($45,210)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14 total building permits in 2023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-22.22%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2022 (18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$58,646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2023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79.04%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2022 ($32,756)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$29,101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$58,202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$225,535.0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$225,535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$25,000.0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$25,000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$31,800.5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$127,202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1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Lewis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CARTER, JOYCE &amp; JARDEE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$8,202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4531 PAGE BLVD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Lewis Place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PENNY &amp; AVI LLC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4726-28 KENSINGTON AV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Permit Cost Breakdown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December 2023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$10,347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$10,347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$10,347 - $10,347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 building permits in December 2023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-75.00%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December 2022 (4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$10,347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December 2023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-80.05%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December 2022 ($51,874)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17 total building permits in 2023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-45.16%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2022 (31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$141,734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2023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-50.72%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2022 ($287,638)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$10,347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$10,347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$2,000,000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$2,000,000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$10,900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$10,900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$49,121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$343,847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52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7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Neighborhood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New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address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Vandeventer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BROWN, MEDINA D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$10,347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4009 WEST BELLE PL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Permit Cost Breakdown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December 2023 Neighborhood Cost Breakdown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Mean: $619,199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Median: $31,454</a:t>
            </a:r>
          </a:p>
          <a:p>
            <a:pPr lvl="1"/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Range: $3,000 - $7,683,000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27 building permits in December 2023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-10.00%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compared to December 2022 (30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$619,199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Average building permit cost in December 2023</a:t>
            </a:r>
          </a:p>
          <a:p>
            <a:pPr lvl="2"/>
            <a:r>
              <a:rPr sz="2000" b="0" i="0" u="none" cap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sym typeface="Arial"/>
              </a:rPr>
              <a:t>222.53%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compared to December 2022 ($191,982)</a:t>
            </a:r>
          </a:p>
          <a:p>
            <a:r>
              <a:rPr sz="2800" b="1" i="0" u="sng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375 total building permits in 2023</a:t>
            </a:r>
          </a:p>
          <a:p>
            <a:pPr lvl="1"/>
            <a:r>
              <a:rPr sz="24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-0.53% change 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YTD compared to this time in 2022 (377 total building permits)</a:t>
            </a:r>
          </a:p>
          <a:p>
            <a:pPr lvl="1"/>
            <a:r>
              <a:rPr sz="2400" b="1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$251,905</a:t>
            </a:r>
            <a:r>
              <a:rPr sz="24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: YTD average building permit cost in 2023</a:t>
            </a:r>
          </a:p>
          <a:p>
            <a:pPr lvl="2"/>
            <a:r>
              <a:rPr sz="2000" b="0" i="0" u="none" cap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-81.62% change</a:t>
            </a:r>
            <a:r>
              <a:rPr sz="20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 YTD compared to this time in 2022 ($1,370,454)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/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December 2023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$1,512,235.20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$15,122,352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$93,884.12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17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$1,596,030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Last 6 Months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Permit Use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Average Cost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#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Total Value of Permits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Commercial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$346,667.11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80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$27,733,369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$19,950.00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$79,800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Residential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$45,079.13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131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00" b="0" i="0" u="none" cap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$5,905,366</a:t>
                      </a:r>
                    </a:p>
                  </a:txBody>
                  <a:tcPr marL="0" marR="0" marT="63500" marB="63500" anchor="ctr">
                    <a:lnL w="0" cap="flat" cmpd="sng" algn="ctr">
                      <a:noFill/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2095</Words>
  <Application>Microsoft Office PowerPoint</Application>
  <PresentationFormat>On-screen Show (4:3)</PresentationFormat>
  <Paragraphs>668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St. Louis Central Corridor West Building Permits</vt:lpstr>
      <vt:lpstr>St. Louis Neighborhood Spatial Reference</vt:lpstr>
      <vt:lpstr>Neighborhood Summary: Average Building Permit Cost</vt:lpstr>
      <vt:lpstr>Neighborhood Summary</vt:lpstr>
      <vt:lpstr>Core Neighborhoods</vt:lpstr>
      <vt:lpstr>Central West End</vt:lpstr>
      <vt:lpstr>Central West End: Summary Notes</vt:lpstr>
      <vt:lpstr>Central West End</vt:lpstr>
      <vt:lpstr>Neighborhood Summary</vt:lpstr>
      <vt:lpstr>Central West End Permit Cost Breakdown</vt:lpstr>
      <vt:lpstr>Forest Park Southeast</vt:lpstr>
      <vt:lpstr>Forest Park Southeast: Summary Notes</vt:lpstr>
      <vt:lpstr>Forest Park Southeast</vt:lpstr>
      <vt:lpstr>Neighborhood Summary</vt:lpstr>
      <vt:lpstr>Forest Park Southeast Individual Permit Breakdown</vt:lpstr>
      <vt:lpstr>Forest Park Southeast Permit Cost Breakdown</vt:lpstr>
      <vt:lpstr>Expanded Service Area</vt:lpstr>
      <vt:lpstr>Skinker DeBaliviere</vt:lpstr>
      <vt:lpstr>Skinker DeBaliviere: Summary Notes</vt:lpstr>
      <vt:lpstr>Skinker DeBaliviere</vt:lpstr>
      <vt:lpstr>Neighborhood Summary</vt:lpstr>
      <vt:lpstr>Skinker DeBaliviere Individual Permit Breakdown</vt:lpstr>
      <vt:lpstr>Skinker DeBaliviere Permit Cost Breakdown</vt:lpstr>
      <vt:lpstr>West End</vt:lpstr>
      <vt:lpstr>West End: Summary Notes</vt:lpstr>
      <vt:lpstr>West End</vt:lpstr>
      <vt:lpstr>Neighborhood Summary</vt:lpstr>
      <vt:lpstr>West End Individual Permit Breakdown</vt:lpstr>
      <vt:lpstr>West End Permit Cost Breakdown</vt:lpstr>
      <vt:lpstr>Academy</vt:lpstr>
      <vt:lpstr>Academy: Summary Notes</vt:lpstr>
      <vt:lpstr>Academy</vt:lpstr>
      <vt:lpstr>Neighborhood Summary</vt:lpstr>
      <vt:lpstr>Academy Individual Permit Breakdown</vt:lpstr>
      <vt:lpstr>Academy Permit Cost Breakdown</vt:lpstr>
      <vt:lpstr>Fountain Park</vt:lpstr>
      <vt:lpstr>Fountain Park: Summary Notes</vt:lpstr>
      <vt:lpstr>Fountain Park</vt:lpstr>
      <vt:lpstr>Neighborhood Summary</vt:lpstr>
      <vt:lpstr>Fountain Park Individual Permit Breakdown</vt:lpstr>
      <vt:lpstr>Fountain Park Permit Cost Breakdown</vt:lpstr>
      <vt:lpstr>Lewis Place</vt:lpstr>
      <vt:lpstr>Lewis Place: Summary Notes</vt:lpstr>
      <vt:lpstr>Lewis Place</vt:lpstr>
      <vt:lpstr>Neighborhood Summary</vt:lpstr>
      <vt:lpstr>Lewis Place Individual Permit Breakdown</vt:lpstr>
      <vt:lpstr>Lewis Place Permit Cost Breakdown</vt:lpstr>
      <vt:lpstr>Vandeventer</vt:lpstr>
      <vt:lpstr>Vandeventer: Summary Notes</vt:lpstr>
      <vt:lpstr>Vandeventer</vt:lpstr>
      <vt:lpstr>Neighborhood Summary</vt:lpstr>
      <vt:lpstr>Vandeventer Individual Permit Breakdown</vt:lpstr>
      <vt:lpstr>Vandeventer Permit Cost Breakdown</vt:lpstr>
      <vt:lpstr>Additional Notes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Louis Central Corridor West Building Permits</dc:title>
  <dc:subject/>
  <dc:creator/>
  <cp:keywords/>
  <dc:description/>
  <cp:lastModifiedBy>Bruce, Clayton</cp:lastModifiedBy>
  <cp:revision>3</cp:revision>
  <dcterms:created xsi:type="dcterms:W3CDTF">2017-02-13T16:18:36Z</dcterms:created>
  <dcterms:modified xsi:type="dcterms:W3CDTF">2024-01-08T19:31:35Z</dcterms:modified>
  <cp:category/>
</cp:coreProperties>
</file>