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t>Monthly Report: December 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$506,698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$46,500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$1,000 - $3,500,000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8 building permits in December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2023 (8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$506,698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706.84%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2023 ($62,800)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74 total building permits in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2.78%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(72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$106,971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34.21%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($79,703)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$7,082.0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$7,082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$578,071.4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$4,046,500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$19,117.62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$152,941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$31,933.33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$95,800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$164,929.97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$5,112,829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5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ANZAC DEVELOPMENTS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$300,000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4368 HUNT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MR 1301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$147,500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1301 KENTUCKY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TOWER VISTA TOWNHOMES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$3,500,000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4300 VISTA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DOCUMENT IMAGING SYSTEMS OF ST LOUIS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$7,082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1463 S VANDEVENTER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GREEN DOT PROPERTIES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1219 S BOYLE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PARK SOUTH PROPERTIES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4322-24 SWAN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CITYRISE DEVELOPMENT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$58,000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1015 S TAYLOR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LGJ REAL ESTATE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4382 CHOUTEAU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$60,856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$11,000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$600 - $300,000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 building permits in December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40.00%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2023 (5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$60,856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-24.72%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2023 ($80,835)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83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-22.43%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(107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$103,605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15.40%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($89,777)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$5,800.0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$11,600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$82,878.6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$414,393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$185,709.88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$1,485,679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$117,700.00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$588,500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$71,182.05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$3,132,010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WILLIAMS, NANA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5768 DEGIVERVILLE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LAZAROFF, DAVID &amp; GAYLE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$300,000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6240 MCPHERSON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STL SENIOR HOUSING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$7,451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521 DES PERES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BERGERON, ADAM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$68,120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5920 NINA PL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MORITZ, CHRISTOPHER 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$10,822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6059 KINGSBURY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THREE DOORS PROPERTIES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$28,000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6014 WESTMINSTER PL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MACHAFFIE, SAMUEL &amp; ALIX WEITMAN &amp; 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6204 WATERMAN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$6,682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$6,682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$6,541 - $6,823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December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Infinite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2023 (0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$6,682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Infinite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2023 ($0)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46 total building permits in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6.98%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(43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$110,270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-31.92%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($161,961)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$6,682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$13,364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$32,796.67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$98,390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$91,645.12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$2,291,128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ORO 275 PARKSIDE LLC &amp;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$6,823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275 UNION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AMORNSAWADWATTANA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$6,541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437 CLARA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$13,990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$11,470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$500 - $30,000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 building permits in December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2023 (3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$13,990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-0.07%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2023 ($14,000)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69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-20.69%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(87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$93,028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33.40%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($69,737)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$15,250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$30,500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$11,470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$11,470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$22,842.00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$114,210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$439,045.50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$1,756,182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$16,116.14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$338,439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CARLSON, GORDON 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1295-97 HAMILTON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WASHINGTON UNIVERSITY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700 ROSEDALE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RANSOM, DONNA CHRISTINE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$11,470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5806 BARTMER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$1,000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$1,000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$1,000 - $1,000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Vandeventer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 building permits in December 2024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2023 (1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$1,000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-90.34%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2023 ($10,347)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13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-13.33%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(15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$44,945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-71.95%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($160,231)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Vandeventer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$6,815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$13,630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$44,000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$220,000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" y="1116874"/>
          <a:ext cx="4250804" cy="4485640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Central 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$69,448.57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$2,569,597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$6,682.00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$13,364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$506,697.75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$4,053,582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$60,856.14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$425,993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Visitation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$13,990.00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$41,970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09160" y="1116874"/>
          <a:ext cx="4328499" cy="4485640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$23,841.64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$333,783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Central 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$224,512.30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221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$49,617,218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$85,339.93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$2,389,518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$127,656.43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$5,361,570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$52,800.00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$528,000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$31,967.11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$287,704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$91,336.65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$5,206,189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$29,578.75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$236,630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Visitation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$20,520.50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$82,082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$73,627.70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$2,208,831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BURRUSS, RICHARD TRS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4100 PAGE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Vandeventer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t>Data retreived from https://www.stlouis-mo.gov/data/</a:t>
            </a:r>
          </a:p>
          <a:p>
            <a:r>
              <a:t>Building permits with a cost of $0 were dropped</a:t>
            </a:r>
          </a:p>
          <a:p>
            <a:r>
              <a:t>Building permits that were cancelled were dropped</a:t>
            </a:r>
          </a:p>
          <a:p>
            <a:r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t>Core Neighborhoods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2024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$69,449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$22,000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$1,855 - $380,447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37 building permits in December 2024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42.31%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2023 (26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$69,449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2024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-89.19%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2023 ($642,261)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361 total building permits in 2024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-3.22%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2023 (373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$341,249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2024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34.83%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2023 ($253,105)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$88,424.57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$1,237,944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$57,897.96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$1,331,653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$370,787.33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$34,112,434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$44,071.33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$132,214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$122,004.52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126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$15,372,570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1682</Words>
  <Application>Microsoft Office PowerPoint</Application>
  <PresentationFormat>On-screen Show (4:3)</PresentationFormat>
  <Paragraphs>544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St. Louis Central Corridor West Building Permits</vt:lpstr>
      <vt:lpstr>St. Louis Neighborhood Spatial Reference</vt:lpstr>
      <vt:lpstr>Neighborhood Summary: Average Building Permit Cost</vt:lpstr>
      <vt:lpstr>Neighborhood Summary</vt:lpstr>
      <vt:lpstr>Core Neighborhoods</vt:lpstr>
      <vt:lpstr>Central West End</vt:lpstr>
      <vt:lpstr>Central West End: Summary Notes</vt:lpstr>
      <vt:lpstr>Central West End</vt:lpstr>
      <vt:lpstr>Neighborhood Summary</vt:lpstr>
      <vt:lpstr>Central West End Permit Cost Breakdown</vt:lpstr>
      <vt:lpstr>Forest Park Southeast</vt:lpstr>
      <vt:lpstr>Forest Park Southeast: Summary Notes</vt:lpstr>
      <vt:lpstr>Forest Park Southeast</vt:lpstr>
      <vt:lpstr>Neighborhood Summary</vt:lpstr>
      <vt:lpstr>Forest Park Southeast Individual Permit Breakdown</vt:lpstr>
      <vt:lpstr>Forest Park Southeast Permit Cost Breakdown</vt:lpstr>
      <vt:lpstr>Expanded Service Area</vt:lpstr>
      <vt:lpstr>Skinker DeBaliviere</vt:lpstr>
      <vt:lpstr>Skinker DeBaliviere: Summary Notes</vt:lpstr>
      <vt:lpstr>Skinker DeBaliviere</vt:lpstr>
      <vt:lpstr>Neighborhood Summary</vt:lpstr>
      <vt:lpstr>Skinker DeBaliviere Individual Permit Breakdown</vt:lpstr>
      <vt:lpstr>Skinker DeBaliviere Permit Cost Breakdown</vt:lpstr>
      <vt:lpstr>DeBaliviere Place</vt:lpstr>
      <vt:lpstr>DeBaliviere Place: Summary Notes</vt:lpstr>
      <vt:lpstr>DeBaliviere Place</vt:lpstr>
      <vt:lpstr>Neighborhood Summary</vt:lpstr>
      <vt:lpstr>DeBaliviere Place Individual Permit Breakdown</vt:lpstr>
      <vt:lpstr>DeBaliviere Place Permit Cost Breakdown</vt:lpstr>
      <vt:lpstr>West End</vt:lpstr>
      <vt:lpstr>West End: Summary Notes</vt:lpstr>
      <vt:lpstr>West End</vt:lpstr>
      <vt:lpstr>Neighborhood Summary</vt:lpstr>
      <vt:lpstr>West End Individual Permit Breakdown</vt:lpstr>
      <vt:lpstr>West End Permit Cost Breakdown</vt:lpstr>
      <vt:lpstr>Vandeventer</vt:lpstr>
      <vt:lpstr>Vandeventer: Summary Notes</vt:lpstr>
      <vt:lpstr>Vandeventer</vt:lpstr>
      <vt:lpstr>Neighborhood Summary</vt:lpstr>
      <vt:lpstr>Vandeventer Individual Permit Breakdown</vt:lpstr>
      <vt:lpstr>Vandeventer Permit Cost Breakdown</vt:lpstr>
      <vt:lpstr>Additional Notes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Odoom, Samuel</cp:lastModifiedBy>
  <cp:revision>3</cp:revision>
  <dcterms:created xsi:type="dcterms:W3CDTF">2017-02-13T16:18:36Z</dcterms:created>
  <dcterms:modified xsi:type="dcterms:W3CDTF">2025-01-03T22:21:31Z</dcterms:modified>
  <cp:category/>
</cp:coreProperties>
</file>