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February 2024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February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$16,020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$10,250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$8,850 - $26,000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5 building permits in February 2024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February 2023 (5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$16,020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February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-83.88%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February 2023 ($99,379)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12 total building permits in 2024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(12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$24,279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-58.49%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($58,484)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$8,850.00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$8,850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$25,000.00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$15,416.67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$46,250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$27,062.50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$108,250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$10,340.00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$51,700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$74,031.39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$2,443,036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3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CHOUTEAU HOUSE QALICB INC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$26,000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4321 CHOUTEAU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EYERWORKS GREENS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$8,850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4176 MANCHESTER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NEILSON, NATHAN A &amp; JOSHUA D NORDMAN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$10,250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4256 NORFOLK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ANZAC DEVELOPMENTS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4343 HUNT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ANZAC DEVELOPMENTS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4343 HUNT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February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$461,455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$461,455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$30,910 - $892,000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building permits in February 2024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February 2023 (2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$461,455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February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778.96%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February 2023 ($52,500)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8 total building permits in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-33.33%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(12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$136,270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64.68%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($82,748)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$461,455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$922,910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$7,275.0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$29,100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$16,450.0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$32,900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$117,113.7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$5,270,116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KHABELE, DINEO &amp; JAMES W HUNTER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$892,000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6115 LINDELL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ROBISON, LEON R III &amp; ANN 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$30,910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6252 WESTMINSTER PL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February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$17,875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$10,000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$3,625 - $40,000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 building permits in February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200.00%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February 2023 (1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$17,875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February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-28.45%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February 2023 ($24,983)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7 total building permits in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16.67%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(6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$55,518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-47.09%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($104,939)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$17,875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$53,625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$763,077.00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$1,526,154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$62,277.52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$1,556,938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JEWELL, DUANE K &amp; GABRIELE 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609 CLARA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BAKER, ERICA E TRS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27 WATERMAN PL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HOWARD NATHANSON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$3,625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5510 WATERMAN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February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$252,143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$250,000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$5,000 - $850,000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7 building permits in February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250.00%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February 2023 (2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$252,143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February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74.49%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February 2023 ($144,500)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16 total building permits in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33.33%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(12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$180,351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210.37%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($58,109)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$153,000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$765,000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$266,439.1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$2,397,952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$80,214.3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$3,449,215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8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5851 CLEMENS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5849 CLEMENS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5847 CLEMENS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WASHINGTON UNIVERSITY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700 ROSEDALE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WASHINGTON UNIVERSITY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700 ROSEDALE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MCGEE, JONATHAN D &amp; EBONY 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5954 ENRIGHT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SMITH, DANIEL E &amp; SAN SAN SMITH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5963 MAPLE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February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$25,351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$25,351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$8,701 - $42,000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building permits in February 2024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February 2023 (2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$25,351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February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-55.11%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February 2023 ($56,468)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5 total building permits in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66.67%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(3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$11,240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-70.53%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($38,145)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$42,000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$42,000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$8,701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$8,701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$1,928.00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$1,928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$21,700.00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$43,400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$33,695.07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$505,426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" y="1116874"/>
          <a:ext cx="4173109" cy="4485640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$25,350.5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$50,701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Central 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$110,907.5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$2,439,966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$17,875.0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$53,625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$16,020.0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$80,100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$19,500.0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$39,000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$461,455.0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$922,910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$31,650.0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$63,300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Visitation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$252,142.9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$1,765,000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09160" y="1116874"/>
          <a:ext cx="4328499" cy="4485640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$30,597.44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$550,754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Central 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$299,052.09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206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$61,604,730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$114,188.59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$3,083,092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$61,975.86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$2,602,986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$29,981.43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$419,740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$50,676.71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$354,737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$104,551.29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$5,332,116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$233,308.82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$2,566,397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Visitation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$108,150.00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$216,300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$112,445.52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$5,847,167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2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JONES, DANIEL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$42,000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5040-44 CABANNE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FACEN, WALTER 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$8,701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5019 RAYMOND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February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$19,500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$19,500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$4,000 - $35,000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building permits in February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Infinite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February 2023 (0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$19,500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February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Infinite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February 2023 ($0)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 total building permits in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50.00%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$17,000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-29.17%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($24,000)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$29,183.33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$175,100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$30,580.00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$244,640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9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8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MBR KINGSHIGHWAY PROPERY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802 N KINGSHIGHWAY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KINGSWAY DEVELOPMENT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736 N EUCLID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February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$1,000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$1,000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$1,000 - $1,000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 building permits in February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-50.00%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February 2023 (2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$1,000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February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-97.78%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February 2023 ($45,000)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total building permits in 2024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$1,000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-97.78%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($45,000)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$225,535.00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$225,535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$21,533.67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$129,202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ETHRIDGE, LAUREN MICHELLE &amp;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4539 PAGE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February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$31,650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$31,650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$28,500 - $34,800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building permits in February 2024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February 2023 (2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$31,650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February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669.60%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February 2023 ($4,112)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 total building permits in 2024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(3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$70,883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777.81%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($8,075)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$28,500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$28,500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$34,800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$34,800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$1,014,250.00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$2,028,500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$10,900.00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$65,874.62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$526,997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5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LCRA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$28,500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4016 DR MARTIN LUTHER KING DR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TDB PROPERTY ACQUISITIONS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$34,800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4125 ENRIGHT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Permit Cost Breakdown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February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$110,908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$23,500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$2,014 - $1,500,000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22 building permits in February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-37.14%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February 2023 (35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$110,908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February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-80.39%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February 2023 ($565,580)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49 total building permits in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-25.76%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(66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$617,587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76.60%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($349,708)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February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$189,799.6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$2,087,796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$11,050.0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$11,050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$34,112.0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$341,120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$611,448.04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$56,864,668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$14,330.00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$71,650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$43,226.04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108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$4,668,412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2295</Words>
  <Application>Microsoft Office PowerPoint</Application>
  <PresentationFormat>On-screen Show (4:3)</PresentationFormat>
  <Paragraphs>730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St. Louis Central Corridor West Building Permits</vt:lpstr>
      <vt:lpstr>St. Louis Neighborhood Spatial Reference</vt:lpstr>
      <vt:lpstr>Neighborhood Summary: Average Building Permit Cost</vt:lpstr>
      <vt:lpstr>Neighborhood Summary</vt:lpstr>
      <vt:lpstr>Core Neighborhoods</vt:lpstr>
      <vt:lpstr>Central West End</vt:lpstr>
      <vt:lpstr>Central West End: Summary Notes</vt:lpstr>
      <vt:lpstr>Central West End</vt:lpstr>
      <vt:lpstr>Neighborhood Summary</vt:lpstr>
      <vt:lpstr>Central West End Permit Cost Breakdown</vt:lpstr>
      <vt:lpstr>Forest Park Southeast</vt:lpstr>
      <vt:lpstr>Forest Park Southeast: Summary Notes</vt:lpstr>
      <vt:lpstr>Forest Park Southeast</vt:lpstr>
      <vt:lpstr>Neighborhood Summary</vt:lpstr>
      <vt:lpstr>Forest Park Southeast Individual Permit Breakdown</vt:lpstr>
      <vt:lpstr>Forest Park Southeast Permit Cost Breakdown</vt:lpstr>
      <vt:lpstr>Expanded Service Area</vt:lpstr>
      <vt:lpstr>Skinker DeBaliviere</vt:lpstr>
      <vt:lpstr>Skinker DeBaliviere: Summary Notes</vt:lpstr>
      <vt:lpstr>Skinker DeBaliviere</vt:lpstr>
      <vt:lpstr>Neighborhood Summary</vt:lpstr>
      <vt:lpstr>Skinker DeBaliviere Individual Permit Breakdown</vt:lpstr>
      <vt:lpstr>Skinker DeBaliviere Permit Cost Breakdown</vt:lpstr>
      <vt:lpstr>DeBaliviere Place</vt:lpstr>
      <vt:lpstr>DeBaliviere Place: Summary Notes</vt:lpstr>
      <vt:lpstr>DeBaliviere Place</vt:lpstr>
      <vt:lpstr>Neighborhood Summary</vt:lpstr>
      <vt:lpstr>DeBaliviere Place Individual Permit Breakdown</vt:lpstr>
      <vt:lpstr>DeBaliviere Place Permit Cost Breakdown</vt:lpstr>
      <vt:lpstr>West End</vt:lpstr>
      <vt:lpstr>West End: Summary Notes</vt:lpstr>
      <vt:lpstr>West End</vt:lpstr>
      <vt:lpstr>Neighborhood Summary</vt:lpstr>
      <vt:lpstr>West End Individual Permit Breakdown</vt:lpstr>
      <vt:lpstr>West End Permit Cost Breakdown</vt:lpstr>
      <vt:lpstr>Academy</vt:lpstr>
      <vt:lpstr>Academy: Summary Notes</vt:lpstr>
      <vt:lpstr>Academy</vt:lpstr>
      <vt:lpstr>Neighborhood Summary</vt:lpstr>
      <vt:lpstr>Academy Individual Permit Breakdown</vt:lpstr>
      <vt:lpstr>Academy Permit Cost Breakdown</vt:lpstr>
      <vt:lpstr>Fountain Park</vt:lpstr>
      <vt:lpstr>Fountain Park: Summary Notes</vt:lpstr>
      <vt:lpstr>Fountain Park</vt:lpstr>
      <vt:lpstr>Neighborhood Summary</vt:lpstr>
      <vt:lpstr>Fountain Park Individual Permit Breakdown</vt:lpstr>
      <vt:lpstr>Fountain Park Permit Cost Breakdown</vt:lpstr>
      <vt:lpstr>Lewis Place</vt:lpstr>
      <vt:lpstr>Lewis Place: Summary Notes</vt:lpstr>
      <vt:lpstr>Lewis Place</vt:lpstr>
      <vt:lpstr>Neighborhood Summary</vt:lpstr>
      <vt:lpstr>Lewis Place Individual Permit Breakdown</vt:lpstr>
      <vt:lpstr>Lewis Place Permit Cost Breakdown</vt:lpstr>
      <vt:lpstr>Vandeventer</vt:lpstr>
      <vt:lpstr>Vandeventer: Summary Notes</vt:lpstr>
      <vt:lpstr>Vandeventer</vt:lpstr>
      <vt:lpstr>Neighborhood Summary</vt:lpstr>
      <vt:lpstr>Vandeventer Individual Permit Breakdown</vt:lpstr>
      <vt:lpstr>Vandeventer Permit Cost Breakdown</vt:lpstr>
      <vt:lpstr>Additional Notes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Louis Central Corridor West Building Permits</dc:title>
  <dc:subject/>
  <dc:creator/>
  <cp:keywords/>
  <dc:description/>
  <cp:lastModifiedBy>Odoom, Samuel</cp:lastModifiedBy>
  <cp:revision>4</cp:revision>
  <dcterms:created xsi:type="dcterms:W3CDTF">2017-02-13T16:18:36Z</dcterms:created>
  <dcterms:modified xsi:type="dcterms:W3CDTF">2024-03-15T15:08:42Z</dcterms:modified>
  <cp:category/>
</cp:coreProperties>
</file>