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26d5804321a132a0c9f10ea1c64acd1da7e468d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53ca41e4c03f224624ec11ffd2e32e75e7019e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bff7df514c91a1446b856c78f74f5255f27f3e2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179110d7f8959e39829fe782408e9a5e5483d83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dacc12ad42ebb97071ce7e9eb10c9f51b891f9a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f471626e3005a8c25eb1b23af2ccf74f278424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ae257c677640f67434f01355a4127e19c8ec533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49c9034d93134c824e5b0df2f6d36bf94a33b24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dd167f2fe0325ea33e0e1ceb0caae85646168b3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a96427a50d77dfe2067729d51bdc325e051960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9db1094a7dc77b9828f979c1d39843e5b93712d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9ec5274fbc98c2fd618d9879f93a7f3746608bc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February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February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$76,667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$60,000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$20,000 -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February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February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$76,667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February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378.57%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February 2024 ($16,020)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-41.67%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$88,038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262.61%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($24,279)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$58,607.67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$351,646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$31,933.33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$195,302.62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$5,077,868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519643"/>
                <a:gridCol w="951906"/>
                <a:gridCol w="685800"/>
                <a:gridCol w="175920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NOYA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4363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NASEER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1094 S NEWSTEAD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GRIFFIN DAVID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4260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February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$14,049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$12,900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$28,500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February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February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$14,049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February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-96.96%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February 2024 ($461,455)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$57,078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-58.11%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($136,270)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$16,088.4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$80,442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$158,225.00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$1,898,700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$12,125.00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$69,392.59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$3,192,059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17120"/>
                <a:gridCol w="1005931"/>
                <a:gridCol w="685800"/>
                <a:gridCol w="194556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HA, HANNAH &amp; BRADLEY FREEMAN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5855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CROSS, ANDREW J &amp; LINDA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6060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DOWGWILLO, ROBERT M &amp; HEIDI 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$12,278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6113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 ART BUILDING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 BROOKINGS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BANISAEID, NASSER &amp; NEDA ADBIANNIA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MATTOX, JOHN &amp; MARY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$15,446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6046-48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QUINN,  ROBERT T &amp; JENNIFER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$23,218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5922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February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$31,151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$21,301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$8,000 - $74,000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February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February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$31,151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February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74.27%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February 2024 ($17,875)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$20,787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-62.56%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($55,518)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$31,150.5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$124,602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$90,061.39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$2,071,412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3140653"/>
                <a:gridCol w="951906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BERNER, BEVERLY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$12,602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5575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CAGLE, ZANE T &amp; LEE M CAGLE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BIGHAM, MATTHEW H &amp; ELIZABETH BELLE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63 WATERMAN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FOX, KEVIN &amp; SOMYING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February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$33,667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$15,000 - $56,000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February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February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$33,667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February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32.80%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February 2024 ($25,351)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$40,833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263.28%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($11,240)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$26,198.79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$366,783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356751"/>
                <a:gridCol w="951906"/>
                <a:gridCol w="685800"/>
                <a:gridCol w="16351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FRAZIER, TAYLOUR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5254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BL REAL ESTATE GROUP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5069-71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ABDULLATIF CONSULTING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5120 MINERVA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February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$5,800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$5,800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$5,800 - $5,800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February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February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$5,800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February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-70.26%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February 2024 ($19,500)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$5,800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-65.88%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($17,000)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$39,560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$197,800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959955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$60,860.15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$1,217,203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$31,150.50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$124,602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$14,048.86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$98,342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$25,486.44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$407,783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$213,042.37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$43,247,602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$83,024.48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$2,075,612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$157,866.11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$5,525,314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$43,475.00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$347,800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$35,333.33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$82,891.27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$5,139,259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$26,570.00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$239,130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$14,027.33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$97,653.04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$2,343,673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1518346"/>
                <a:gridCol w="951906"/>
                <a:gridCol w="685800"/>
                <a:gridCol w="14098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OODA GROUP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736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February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$60,860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$25,202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 building permits in February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-9.09%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February 2024 (22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$60,860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February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-45.13%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February 2024 ($110,908)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39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-20.41%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$114,443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-81.47%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($617,587)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February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$73,512.38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$588,099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$52,425.33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$629,104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$324,352.2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$27,569,935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$61,107.0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$122,214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$134,098.7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$15,555,453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2025-03-03T11:46:21Z</dcterms:modified>
  <cp:category/>
</cp:coreProperties>
</file>