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c288ab4dfc9ffe70eed5bc7eeaf78ab71981fd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af199a2f034070d756963430cc05bc41d2f2ae8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2ce3880c2f584a4d62ab2ff2aa2151e54d36f48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e6187bb3e4a8262ccbaa3579b43b2fc45294dd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5d21fae521f9dce4bef968d74e66f56e6479ba0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063dc97a2633243d413c5fdc72f505dcc3b605b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99f9a024cc74d2408865c41b447bb6c4f64253d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bd6b5da27bdcfa31bfa0a75456d9b8826160256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0070870fd23ef4bdceec710656ce2dbf11dcb1c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8484ca71202b3e01d2d7b9c6a5d3b1b6c2e3a07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96aba787d00038baed242473342368c0d65b6a7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a96427a50d77dfe2067729d51bdc325e051960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19f1bf2b7f657943cd7d577912a6d596e457f3b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968fe368d2d3aba9019ffe3455f4484ec007b06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5a3c88f09abdd5ec369d59f8307316f49fdcbd9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30024a46e7bfbda24ce5d7c6774379041c2c38d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January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$96,566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$33,132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$20,000 - $300,000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building permits in January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-42.86%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2024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$96,566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219.98%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2024 ($30,179)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-42.86%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$96,566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219.98%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($30,179)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$167,550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$335,100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$25,582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$51,164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$43,115.67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$388,041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$31,933.33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$180,423.86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$5,051,868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2348633"/>
                <a:gridCol w="1005931"/>
                <a:gridCol w="685800"/>
                <a:gridCol w="189883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CORMAN, DARIN &amp; COURTNEY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$31,164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1111 S TAYLOR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SPACEGROVE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4168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NOYA HOLDINGS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1015 TOWER GROVE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 REALTY 5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4210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$87,199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$32,000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$7,986 - $350,000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building permits in January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$87,199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212.82%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2024 ($27,875)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$87,199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212.82%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($27,875)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$75,331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$451,986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$158,806.58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$1,905,679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$117,700.00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$588,500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$74,673.16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$3,360,292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2527283"/>
                <a:gridCol w="1005931"/>
                <a:gridCol w="685800"/>
                <a:gridCol w="18522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QUADRANGLE MANAGEMENT CO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6138-46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QUADRANGLE MANAGEMENT CO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6172-78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QUADRANGLE MANAGEMENT CO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6170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BONAN, F WILLIAM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6159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SPACES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6151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5980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WITHERS, ELEANOR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$7,986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6237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LYNNE CHRISTMAN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5921 KINGSBURY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THREE DOORS PROPERTIES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6014 WESTMINSTER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POINT BREAK CAPITAL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5962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$6,969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$7,491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$9,416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January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$6,969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-91.68%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2024 ($83,750)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$6,969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-91.68%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($83,750)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04566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$8,453.5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$16,907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$27,796.67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$83,390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$89,208.13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$2,051,787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201225"/>
                <a:gridCol w="1005931"/>
                <a:gridCol w="685800"/>
                <a:gridCol w="175872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BEATTY, VIRGINIA H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305 UNION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KESEL, GREGORY A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$7,491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2H WASHINGTON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BURKE, TIMOTHY ROBERT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$9,416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 WASHINGTON 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$61,623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$17,868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$3,000 - $225,000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January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2024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$61,623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-50.51%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2024 ($124,512)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$61,623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-50.51%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($124,512)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$61,622.67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$369,736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$25,875.00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$439,045.50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$1,756,182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$30,007.77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$660,171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147337"/>
                <a:gridCol w="951906"/>
                <a:gridCol w="685800"/>
                <a:gridCol w="168942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610 N SKINKER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BREWER, BEATRICE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943 BEACH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ELLIS, BRENDA JOYCE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5940-42 ETZEL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VIBRANT BLUE REALTY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5814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NICHOLS, SEAN &amp; MAKINI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$21,736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5921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FLOWERS, MILTON C JR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5573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$48,000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$140,000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January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$48,000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2518.18%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2024 ($1,833)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total building permits in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$48,000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2518.18%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($1,833)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$24,055.93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$336,783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959955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$170,845.53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$3,246,065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$6,969.00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$20,907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$96,566.00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$386,264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$87,198.60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$871,986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$61,622.67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$369,736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$23,611.44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$377,783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$203,061.72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$43,658,270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$82,122.19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$2,135,177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$138,392.73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$5,535,709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$42,875.00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$27,952.56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$251,573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$94,426.95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$5,854,471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$26,570.00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$239,130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$20,520.50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$82,082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$83,995.10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$2,519,853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162685"/>
                <a:gridCol w="951906"/>
                <a:gridCol w="685800"/>
                <a:gridCol w="151091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CONFLUX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5105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WAYNE, SHERRY ANN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5101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ALEXANDER, ALVIN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5054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$100,000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$100,000 - $100,000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January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9900.00%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2024 ($1,000)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total building permits in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9900.00%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($1,000)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$13,357.67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$40,073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$2,750.00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302385"/>
                <a:gridCol w="951906"/>
                <a:gridCol w="685800"/>
                <a:gridCol w="14023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MARQUIS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4571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$2,500 - $2,500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January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-98.33%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2024 ($149,350)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total building permits in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-98.33%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($149,350)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$6,815.00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$13,630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$37,083.33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/>
                <a:gridCol w="1929806"/>
                <a:gridCol w="951906"/>
                <a:gridCol w="685800"/>
                <a:gridCol w="169733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RD &amp; D PROPERTIESLLC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4180 WEST BELLE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January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$170,846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$16,525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$600 - $2,112,000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19 building permits in January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-29.63%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January 2024 (27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$170,846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January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-83.42%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January 2024 ($1,030,437)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19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-29.63%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$170,846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-83.42%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($1,030,437)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January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$295,028.38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$2,360,227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$80,530.73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$885,838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$313,593.2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$27,909,799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$61,107.0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$122,214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$126,018.2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$15,626,257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2025-02-04T11:25:30Z</dcterms:modified>
  <cp:category/>
</cp:coreProperties>
</file>