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1fb19b8e56a99979b10cf2301534703732163e6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bfd59063124d145935c5e28143693434953b905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d3ba8cc41b82a60f15cb11eb0bb30ced80f7e55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86d88b7eda635691f08a0853c50ba43c0bb2582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a96427a50d77dfe2067729d51bdc325e051960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10edf4d2a01aebb3675ebc4b12b7a1b7f11d434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904e7fa727ff35f068bbb329c2773014d03995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ae50ee64a632ab1a4c4afe2e24398a04483a4cc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d25231d5ca485a27d0390020efc285c6b32d0e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b76d72befcf7eb399d74ec3d40b37475bd36359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9f16e80821d531b0acb0e49456b5bf5ab9eeec4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4712be817d376a15762359cdf8d8767108fa7d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214ac904621965ed972349710398ca1de02f08f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6035db2ddfed459e4d9674ea53870a0008e644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7e6e99d0490b07406ccdaa9ac9f99ebdde4999b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2a524adda882ac0ecfaa3ca53731b9543c05032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March 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$149,278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$157,784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$1,774 - $300,000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building permits in March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$149,278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2032.54%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($7,000)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24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84.62%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$86,779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59.16%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($54,523)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$22,703.33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$68,110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$191,469.56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$1,723,226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$25,194.29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$176,360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$12,600.00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$114,384.89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$4,346,626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009002"/>
                <a:gridCol w="1005931"/>
                <a:gridCol w="685800"/>
                <a:gridCol w="181350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ANAND SHARING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4443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LC2022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$1,774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4317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UNIFY GROVE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4437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UNIFY GROVE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4433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UNIFY GROVE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4427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UNIFY GROVE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4435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UNIFY GROVE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4429 VISTA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SPENCER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$35,245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4041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GREEN ST 4565 MCREE INVESTORS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$40,568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4565 MCREE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GS CHROMA PH I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$25,768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4041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STOLL, ALEXANDER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$9,981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1086 S NEWSTEAD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FRAILEY, SCOTT M &amp; GANNA SHEYKO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4529 ARCO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$23,637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$9,912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$60,000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March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$23,637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-72.42%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($85,691)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-47.62%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$105,552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25.64%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($84,009)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$23,637.33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$70,912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$136,885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$4,927,860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95155"/>
                <a:gridCol w="951906"/>
                <a:gridCol w="685800"/>
                <a:gridCol w="179788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6006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BOLLOZOS, GEORGE M &amp; LAUREN ALFARO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$9,912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6139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KIMBRELL, MATTHEW H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6169 WASHINGTON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$27,227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$27,227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$9,900 - $44,554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March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$27,227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-54.62%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($60,000)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$49,231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($98,519)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$27,227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$54,454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$763,077.00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$1,526,154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$53,482.96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$1,230,108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1510706"/>
                <a:gridCol w="951906"/>
                <a:gridCol w="685800"/>
                <a:gridCol w="147953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MICHAEL COWAN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$44,554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 CLARA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ABEKASIS, HAIM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 WATERMAN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$15,217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$11,730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$54,188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March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$15,217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-12.65%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($17,420)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23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$130,092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210.98%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($41,833)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$24,906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$74,718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$234,006.80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$2,340,068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$82,290.74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$2,880,176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970121"/>
                <a:gridCol w="1005931"/>
                <a:gridCol w="685800"/>
                <a:gridCol w="168942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PHILLIPS, CHRISTOPHER &amp; DANIELLE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5621-23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$54,188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$11,730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PACE-DELMAR ASSOCIATES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 N SKINKER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CARTER, JESSICA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5700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BURNETT, DUANE &amp; ARSENIA JONES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5895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BARBER, ALESHA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6001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$80,000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$80,000 - $80,000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March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333.52%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($18,454)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-14.29%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$22,700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-15.59%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($26,893)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$40,964.0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$81,928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$21,700.0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$43,400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$33,828.4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$507,426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$1,399,961.08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$33,599,066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$27,227.00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$54,454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$149,278.00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$1,791,336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$23,637.33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$70,912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$15,216.86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$106,518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$33,302.84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$632,754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$473,597.75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$93,298,757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$110,250.48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$2,756,262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$93,334.41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$4,573,386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$36,649.09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$403,140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$45,217.12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$361,737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$124,109.00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$4,964,360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$253,159.70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$2,531,597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$108,150.00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$216,300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$111,681.79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$5,249,044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1634854"/>
                <a:gridCol w="1005931"/>
                <a:gridCol w="685800"/>
                <a:gridCol w="130129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GRAHAM, LIKEESHA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5200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$3,000 - $3,000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March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total building permits in 2024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-43.75%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($24,000)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$40,250.00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$34,591.43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$242,140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1797746"/>
                <a:gridCol w="951906"/>
                <a:gridCol w="685800"/>
                <a:gridCol w="141002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SHACKLEFORD, KEITH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1113 BAYARD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$7,000 - $7,000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March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($1,000)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2024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-90.11%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($30,333)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$225,535.00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$225,535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$21,533.67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$129,202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1363230"/>
                <a:gridCol w="827622"/>
                <a:gridCol w="685800"/>
                <a:gridCol w="296234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HAUL PROS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4422-4430 DR MARTIN LUTHER KING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March 2024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$1,399,961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$30,490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$1,550 - $26,663,529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24 building permits in March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-36.84%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March 2023 (38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$1,399,961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March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154.83%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March 2023 ($549,362)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73 total building permits in 2024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-29.81%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2023 (104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$874,806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2024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106.98%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2023 ($422,658)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76463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March 2024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$2,568,157.6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$33,386,049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$17,801.7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$178,017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$935,688.77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$88,890,433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$18,750.00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$44,480.15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$4,314,574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2024-04-04T10:37:52Z</dcterms:modified>
  <cp:category/>
</cp:coreProperties>
</file>