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Relationship Id="rId62" Type="http://schemas.openxmlformats.org/officeDocument/2006/relationships/slide" Target="slides/slide55.xml"/>
<Relationship Id="rId63" Type="http://schemas.openxmlformats.org/officeDocument/2006/relationships/slide" Target="slides/slide56.xml"/>
<Relationship Id="rId64" Type="http://schemas.openxmlformats.org/officeDocument/2006/relationships/slide" Target="slides/slide57.xml"/>
<Relationship Id="rId65" Type="http://schemas.openxmlformats.org/officeDocument/2006/relationships/slide" Target="slides/slide58.xml"/>
<Relationship Id="rId66" Type="http://schemas.openxmlformats.org/officeDocument/2006/relationships/slide" Target="slides/slide59.xml"/>
<Relationship Id="rId67" Type="http://schemas.openxmlformats.org/officeDocument/2006/relationships/slide" Target="slides/slide60.xml"/>
<Relationship Id="rId68" Type="http://schemas.openxmlformats.org/officeDocument/2006/relationships/slide" Target="slides/slide61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96fa5a27d61e6bd90ea36d5a1c869794caffb7b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f10bfbc5097c1c0905cfbb10727484c776978f5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e834428a7e7afb1c6a6179f77b2d09281995dee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b736e083f847a5d3704a5225d46ecf72a8bf1d7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97c76cb4bf1ace73536a2fcc8c446648f3b87f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a554e6110ae718fcce6b03bf5bc0e8284b9e1f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5d40e5a3c040db07019a0f0790631c12362674a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5150d16db2daaaec7edcab56f1aafa4fc2f65f6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f13be636f1866ed7852852ebf7d5f7e74c4b859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1ace723ce28c582e74966427c78cd19a1d8c04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0bdc84a3793df42cc12072b2ca531a62d7f0bfa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8af6f0e5a294357d86a1c340a5e0c52c01817c8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d76e5f7f0dcba04d375bc200788f5fa7156d3be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7f434bdea7c6fe1060c31464c98470c90ccff9f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7647309f40b2c01b8a8f3d6d790d4cde7e97919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c81a6f10261dc32b5d55e36403866210634c0c.jpeg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36afef62193264b4a07a1a59b68df02171dcb6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5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347f6ab9cfb5fe2a0b9fdeca7118dfbb56f6adf.jpeg"/>
</Relationships>

</file>

<file path=ppt/slides/_rels/slide5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6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6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097b0ddba4e4604afed66a1ce949471f93f3ad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March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$28,180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$12,900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$4,000 - $100,000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March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-58.33%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2024 (12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$28,180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-81.12%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2024 ($149,278)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$63,097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-27.29%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($86,779)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$11,450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$58,274.33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$349,646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$26,450.00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$203,014.56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$5,075,364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2519643"/>
                <a:gridCol w="1005931"/>
                <a:gridCol w="685800"/>
                <a:gridCol w="2248292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MONTGOMERY, WILLIAM 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4335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DUBUQUE VENTURES LP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1616 S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GRIFFIN DAVID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4260 NORFOLK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GYOROG, JASON &amp; SOPHIA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4384 CHOUTEAU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 LOUIS HOUSING AUTHORITY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4377 NORFOLK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$75,923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$6,749 - $300,000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March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$75,923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221.20%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2024 ($23,637)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22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$61,361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-41.87%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($105,552)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$75,923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$379,615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$192,555.56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$1,733,000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$12,125.00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$74,650.09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$3,284,604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039630"/>
                <a:gridCol w="951906"/>
                <a:gridCol w="685800"/>
                <a:gridCol w="185224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FITZPATRICK, GALE A &amp; JAMES N FITZPA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$15,673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6154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SCHUH, MOLLY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6253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LAZAROFF, DAVID &amp; GAYLE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6240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ORLOWSKY, DANIEL J &amp; AMY 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$32,193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6219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BUTLER, MICHAEL A &amp; RONDA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$6,749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5845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$127,185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$9,000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$3,162 - $500,000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March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$127,185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367.13%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2024 ($27,227)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$65,119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32.27%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($49,231)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$127,184.8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$635,924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$99,219.44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$2,480,486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2542836"/>
                <a:gridCol w="951906"/>
                <a:gridCol w="685800"/>
                <a:gridCol w="18289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ULRICH, DAVID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16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MCAFOOS, HANNAH C &amp; JASON 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GREGORY, PETER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CHAUNCEY BATCHELON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$3,162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329 BELT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RANDOLPH CONDOMINIUMS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$8,762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5510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$235,550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$21,038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$2,000 - $1,100,000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March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-28.57%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2024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$235,550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1447.96%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2024 ($15,217)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-52.17%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$140,681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8.14%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($130,092)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$560,519.00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$1,121,038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$18,904.33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$56,713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$373,846.00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$1,121,538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$439,045.50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$1,756,182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$32,212.88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$547,619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768075"/>
                <a:gridCol w="1005931"/>
                <a:gridCol w="685800"/>
                <a:gridCol w="1689424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PACE-DELMAR ASSOCIATES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$21,038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621 N SKINKER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DELMAR DIVINE MASTER LANDLORD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5507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ROSS, HENRI LAVERNE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1206 OAKLEY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ROBINSON, DORISE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5819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BIRCHROCK CAPITAL MO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$51,713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5946 JULIAN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$75,500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$75,500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March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$75,500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$75,500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($0)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$48,070.5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$192,282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959955"/>
                <a:gridCol w="602520"/>
                <a:gridCol w="959955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$170,882.1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$4,442,934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$127,184.8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$635,924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$28,180.0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$140,900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$75,923.0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$379,615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$75,500.0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$235,550.2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$1,177,751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$23,517.69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$376,283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$173,921.83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$32,523,383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$92,025.41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$2,484,686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$158,023.14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$5,530,810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$42,725.00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$341,800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$88,879.02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$5,066,104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$29,062.50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$48,070.50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$192,282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$142,722.46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$3,425,339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53680"/>
                <a:gridCol w="3187243"/>
                <a:gridCol w="951906"/>
                <a:gridCol w="685800"/>
                <a:gridCol w="166643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AMP EQUITY PARTNERS LLC &amp; URBNCORE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5408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KEATON, PAMELA DUNHAM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5370-5372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$25,000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March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$10,000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-87.50%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2024 ($80,000)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$30,556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34.60%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($22,700)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$23,948.79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$335,283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395700"/>
                <a:gridCol w="951906"/>
                <a:gridCol w="685800"/>
                <a:gridCol w="2116505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INGRAM, TIFANEE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5028 RAYMOND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BLUE WHALE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5122-5124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MOODY, RISHONDA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5153 RAYMOND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$31,000 - $31,000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March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$31,000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933.33%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2024 ($3,000)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$18,400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36.30%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($13,500)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$45,250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$160,800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2783900"/>
                <a:gridCol w="1005931"/>
                <a:gridCol w="685800"/>
                <a:gridCol w="22560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HOLLYWOOD BEAUTY SUPPLIES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1448 N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$15,000 - $15,000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March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$15,000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114.29%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2024 ($7,000)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$57,500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1816.67%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($3,000)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1945495"/>
                <a:gridCol w="951906"/>
                <a:gridCol w="685800"/>
                <a:gridCol w="1735809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ISRAEL, URIYAH &amp; AKIVA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4550 NEWBERRY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$170,882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$19,000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$2,000 - $2,744,516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$9,000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$9,000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$9,000 - $9,000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March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$5,750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-91.89%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($70,883)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 building permits in March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2024 (24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$170,882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-87.79%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2024 ($1,399,961)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65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-10.96%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(73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$137,018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-84.34%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($874,806)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$1,515,860.50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$3,031,721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$58,748.39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$1,351,213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$356,269.55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$23,513,790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$788,483.75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$3,153,935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$50,048.36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$5,855,658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2025-04-04T12:51:16Z</dcterms:modified>
  <cp:category/>
</cp:coreProperties>
</file>