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c827fc7559a5e3f6543499425d128aac9241a4b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e8e63f95b3823b682bf9979ce5ec32be7e3f4e8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ed85e997f574229471282753029192c3eda109e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07d957b7132cf544f3567df320c8eccf8d0b496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2250e3d1f1e3e20280191361b05c0908438fc74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5ce33975043606e18ff7898b94241a36b2e201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19288c93b71beb21adce3a2a9cd948dcc973a5f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585947e8963cd0ed4156d375fb30b87ebc14d6d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f73ef26bdbc89a4bfc53fb21bef9ed199bcb7a4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15ce3a85a0744220554ebf41bf2700032f3666e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041a63032e1221690127451319b8738bc839adf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1a81e02c2c1ea8582540fd4794f7bc5305556f2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e6b4df6354bbbd95a02ea9f4a926165e560ec08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7742016111c0baa25a64b2003bf0c1fd12d0c31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30a6343778e4a021f67d85acee9dfe29891e27b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May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$30,617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$700 - $120,000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May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$30,617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-36.84%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($48,478)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23.08%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$79,821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9.21%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($73,091)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$155,700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$38,457.5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$307,660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$15,200.0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$116,880.7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$4,090,826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139220"/>
                <a:gridCol w="1005931"/>
                <a:gridCol w="685800"/>
                <a:gridCol w="189883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RULE BREAKER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1201 TOWER GROVE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COFFIN, SARAH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4306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VAN, RICHARD ANTHONY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4227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4256 MANCHESTER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4256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ELYSIAN GROVE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4138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FRANZ, CAITLIN ELIZABETH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4538 WICHITA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$107,850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$14,000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$1,900 - $498,011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$107,850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1276.45%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($7,835)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(44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$82,180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19.39%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($68,830)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$249,955.50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$499,911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$13,113.67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$39,341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$126,602.8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$506,411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$143,529.8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$4,305,893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024078"/>
                <a:gridCol w="1005931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QUADRANGLE MANAGEMENT CO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$498,011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6148-50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GONZALEZ, FAUSTO J &amp; ALISA R MUNOZ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$16,341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6185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QUADRANGLE MANAGEMENT CO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6138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POWELL, DOUGLAS L &amp; ANDREA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5838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SCHULTZ, ROSALYN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6233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$473,211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$91,423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$10,000 - $1,700,000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May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$473,211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-21.47%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($602,571)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$149,051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-42.25%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($258,089)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$627,615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$1,882,845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$138,544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$2,909,424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977420"/>
                <a:gridCol w="1005931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ORO 275 PARKSIDE LLC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275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ORO 275 PARKSIDE LLC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245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OTT, DAVID B &amp; MARGARET MCDONALD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$127,925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HAN, LU &amp; LIUZHAN YANGLAT 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$54,920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5515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$15,322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$2,650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May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$15,322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-52.01%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($31,924)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39 total building permits in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$107,952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217.68%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($33,982)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$5,913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$53,217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$371,157.56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$3,340,418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$62,846.19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$2,325,309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164119"/>
                <a:gridCol w="1005931"/>
                <a:gridCol w="685800"/>
                <a:gridCol w="193778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GENXMEX REAL ESTATE HOLDING CO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851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SNEED, DOROTHY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5578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BONNER, WALTER A JR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934 MAPLE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HAMILTON, JEFFREY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5850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JOHNSON, MARQUITA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6014 HORTON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MAGNOLIA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5832-34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TURNER, AARON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956 MAPLE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VIBRANT BLUE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5814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BARBER, ALESHA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6001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MCKINNIS, BERTHA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6085 WEST CABANNE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$175,500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$175,500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$350,000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May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$175,500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2526.46%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($6,682)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$54,467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202.62%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($17,998)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$40,964.00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$41,577.89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$374,201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$175,500.00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$123,996.22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$3,347,898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$473,211.25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$1,892,845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$30,616.67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$183,700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$107,850.40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$539,252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$67,500.00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$15,321.70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$153,217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$41,510.75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$498,129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$488,880.18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$94,353,874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$192,148.87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$4,419,424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$94,878.43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$4,459,286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$34,155.56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$307,400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$16,269.40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$162,694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$141,538.35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$4,812,304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$53,285.29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$372,997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$118,635.98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$5,694,527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085059"/>
                <a:gridCol w="951906"/>
                <a:gridCol w="685800"/>
                <a:gridCol w="14332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5259 VERNON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5259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INVIGOR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5067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$11,000 - $11,000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-93.46%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($168,103)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$5,915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-89.33%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($55,413)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$1,992.00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$19,212.75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$153,702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868961"/>
                <a:gridCol w="951906"/>
                <a:gridCol w="685800"/>
                <a:gridCol w="193771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MCDOWELL, VONTRICE L &amp; NICHOLAS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4565-69 NEWBERRY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$67,500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$35,000 -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May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$67,500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726.53%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($8,167)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$69,530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878.80%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($7,104)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$52,374.25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$209,497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2449657"/>
                <a:gridCol w="1005931"/>
                <a:gridCol w="685800"/>
                <a:gridCol w="146418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 O E OF THE CITY OF ST LOUIS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3935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PAGE AVE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4301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$123,996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$3,500 - $1,255,000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 building permits in May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-12.90%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2023 (31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$123,996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-63.63%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2023 ($340,976)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140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(160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$525,527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38.42%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($379,661)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$229,353.08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$2,981,590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$27,328.00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$27,328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$26,075.38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$338,980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$934,275.22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$89,690,421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$17,415.60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$87,078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$49,743.21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$4,576,375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2024-06-11T14:55:26Z</dcterms:modified>
  <cp:category/>
</cp:coreProperties>
</file>