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Relationship Id="rId62" Type="http://schemas.openxmlformats.org/officeDocument/2006/relationships/slide" Target="slides/slide55.xml"/>
<Relationship Id="rId63" Type="http://schemas.openxmlformats.org/officeDocument/2006/relationships/slide" Target="slides/slide56.xml"/>
<Relationship Id="rId64" Type="http://schemas.openxmlformats.org/officeDocument/2006/relationships/slide" Target="slides/slide57.xml"/>
<Relationship Id="rId65" Type="http://schemas.openxmlformats.org/officeDocument/2006/relationships/slide" Target="slides/slide58.xml"/>
<Relationship Id="rId66" Type="http://schemas.openxmlformats.org/officeDocument/2006/relationships/slide" Target="slides/slide59.xml"/>
<Relationship Id="rId67" Type="http://schemas.openxmlformats.org/officeDocument/2006/relationships/slide" Target="slides/slide60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617f6793335f38229065651f131c92f8879cb94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cb25098d727bb60e41398be638fad504c4a7709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fa4887f2877c8dee7385ba9f8d3623381ff92c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722d2a083aaf4602a20e3dfcd4f47b651313968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f0aeb215ce07551b9dcb4e2470c1c0c1cc37d52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71fe5e94b95119d401f7db2feaa27eac77d556a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c5159a3271befcb072548d3714d42b6e9eac281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358a36bc2e8f14a041ecf32d07daf19225f7cb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1b907b55eb6ca1a89c644011d69bde61c9ca15c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47e6fef6e1976c12e3da6b862117fca2935b6c4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665514d6ad5052d44d334a32ca7ee03311fc6e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36afef62193264b4a07a1a59b68df02171dcb6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b780af7716c9498042a7740c70c8f1b87465be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9b86054ca4f4a7a9d4b9c017ae0048d40737a23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5abc5b97cc2c1aaf5a360a3f4f60d4f5659958e.jpeg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d76e5f7f0dcba04d375bc200788f5fa7156d3be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5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c0675c08bc64c6383ed176d29f67c373129d60b.jpeg"/>
</Relationships>

</file>

<file path=ppt/slides/_rels/slide5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6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92152be2e22b853699d6e406d93ab7dd83289f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November 2023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2023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$200,371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$37,000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$800 - $1,250,000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building permits in November 2023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-22.22%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2022 (9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$200,371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2023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-92.70%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2022 ($2,743,667)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65 total building permits in 2023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-53.24%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2022 (139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$80,750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2023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-86.78%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2022 ($610,894)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$200,371.4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$1,402,600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$144,789.88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$1,158,319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$12,200.00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$73,700.61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$2,432,120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3202727"/>
                <a:gridCol w="951906"/>
                <a:gridCol w="685800"/>
                <a:gridCol w="2015414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CHEUNG, ALAN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4210-14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ONICA, ADAM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4363 NORFOLK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FREEDOM HOUSE PARTNERS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4370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FRANZ, CAITLIN ELIZABETH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4538 WICHITA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GATES, CAMRON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4534 WICHITA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ROWELL, JASON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1125 KENTUCKY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JEMZ INVESTMENTS &amp; PROPERTIES LLC  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4352-54 VISTA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2023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$361,771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$10,425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$1,500 - $2,800,000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 building permits in November 2023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14.29%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2022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$361,771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2023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1074.98%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2022 ($30,790)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 total building permits in 2023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29.87%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2022 (77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$83,891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2023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-28.17%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2022 ($116,795)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$413,024.4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$2,891,171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$82,075.00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$656,600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$57,633.33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$88,190.57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$4,585,910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063095"/>
                <a:gridCol w="1005931"/>
                <a:gridCol w="685800"/>
                <a:gridCol w="185224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ONE WORLD - USA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5838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LLOYD, KENNETH J &amp; CAROL 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$5,850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6182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STL SENIOR HOUSING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$2,800,000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6000 WASHINGTON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JDJ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5874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BASCOM, TERI 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5721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CHRISTINE JAMES REAL ESTATE MO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5847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NEWELL-STANLEY, HEATHER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$31,821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6215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FOSTER, LUCILLE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5740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2023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$347,300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$90,000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$11,500 - $1,500,000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November 2023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2022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$347,300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2023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248.27%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2022 ($99,721)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43 total building permits in 2023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-34.85%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2022 (66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$161,961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2023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90.46%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2022 ($85,035)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$59,125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$236,500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$763,077.00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$1,526,154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$2,300,000.00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$2,300,000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$57,831.21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$1,677,105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2488470"/>
                <a:gridCol w="1005931"/>
                <a:gridCol w="685800"/>
                <a:gridCol w="18289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ORO 275 PARKSIDE LLC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275 UNION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ORO 275 PARKSIDE LLC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275 UNION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ORO 275 PARKSIDE LLC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275 UNION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LU HAN &amp; LIUZHAN YANG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5515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MONROE, THOMAS E &amp; SUSAN 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2023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$240,400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$43,900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$1,200,000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November 2023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2022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$240,400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2023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58.45%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2022 ($151,720)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84 total building permits in 2023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-18.45%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2022 (103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$71,727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2023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-39.88%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2022 ($119,308)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$48,480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$242,400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$175,156.50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$1,401,252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$77,281.09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$3,554,930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094269"/>
                <a:gridCol w="1005931"/>
                <a:gridCol w="685800"/>
                <a:gridCol w="171282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PACE-DELMAR ASSOCIATES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621 N SKINKER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JACKSON, ALMANZO &amp; EVELYN JACKSON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5505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HARDWRICT, WILBER &amp; JUANITA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6011 HORTON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FITZPATRICK, RENATO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5582 ETZEL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SHENGOU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$147,500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5556-62 CLEMENS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WALLACE, JAMES R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1234 SHAWMUT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2023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$1,928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$1,928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$1,928 - $1,928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November 2023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2022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$1,928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2023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-96.21%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2022 ($50,840)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29 total building permits in 2023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2022 (30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$25,579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2023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-59.49%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2022 ($63,140)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$1,928.00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$28,906.42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$549,222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959955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$1,928.00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$151,157.70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$4,081,258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$347,300.00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$1,736,500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$200,371.43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$1,402,600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$24,466.67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$73,400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$361,771.38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$2,894,171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$240,400.00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$1,442,400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$26,311.90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$552,550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$127,205.49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$28,621,236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$171,976.84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$5,503,259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$80,871.98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$3,639,239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$193,674.00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$1,936,740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$94,849.00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$663,943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$85,958.88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$5,415,410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$215,354.55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$2,368,900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$56,075.00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$224,300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$91,781.15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$4,956,182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1044881"/>
                <a:gridCol w="1005931"/>
                <a:gridCol w="685800"/>
                <a:gridCol w="217830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JMK INC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707 N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2023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$24,467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$3,400 - $55,000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November 2023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2022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$24,467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2023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-38.83%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2022 ($40,000)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14 total building permits in 2023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-22.22%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2022 (18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$142,481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2023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-38.97%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2022 ($233,475)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$23,033.33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$1,750,000.00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$19,606.67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$117,640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2325441"/>
                <a:gridCol w="1005931"/>
                <a:gridCol w="685800"/>
                <a:gridCol w="1549519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TITSWORTH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4831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FLIP USA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4829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MILLER, PATRICIA 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1117 BAYARD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2023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$34,500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$34,500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$6,000 - $63,000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November 2023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2022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$34,500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2023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100.58%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2022 ($17,200)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 total building permits in 2023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2022 (16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$63,570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2023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103.75%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2022 ($31,200)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$230,870.5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$461,741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$62,500.0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$25,734.0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$77,202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1510775"/>
                <a:gridCol w="951906"/>
                <a:gridCol w="685800"/>
                <a:gridCol w="175920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WALLS, YVES L JR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4735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BURT, KAREN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4626 NEWBERRY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2023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$15,000 - $15,000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November 2023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2022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$15,000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2023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-70.00%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2022 ($50,000)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 total building permits in 2023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-40.74%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2022 (27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$149,945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2023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-53.51%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2022 ($322,566)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$10,900.00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$39,777.78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52998"/>
                <a:gridCol w="2558456"/>
                <a:gridCol w="951906"/>
                <a:gridCol w="685800"/>
                <a:gridCol w="12469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MCCREA, DELORES CARLITA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4306 COOK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Permit Cost Breakdown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November 2023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$151,158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$4,000 - $1,000,000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27 building permits in November 2023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November 2022 (30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$151,158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November 2023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60.23%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November 2022 ($94,337)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348 total building permits in 2023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0.29%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2022 (347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$223,408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2023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-84.83%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2022 ($1,472,339)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November 2023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$214,246.20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$3,213,693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$72,297.08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$867,565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$200,836.06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$17,271,901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$18,560.00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$92,800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$84,003.99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$11,256,535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2023-12-07T10:30:08Z</dcterms:modified>
  <cp:category/>
</cp:coreProperties>
</file>