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Relationship Id="rId64" Type="http://schemas.openxmlformats.org/officeDocument/2006/relationships/slide" Target="slides/slide57.xml"/>
<Relationship Id="rId65" Type="http://schemas.openxmlformats.org/officeDocument/2006/relationships/slide" Target="slides/slide58.xml"/>
<Relationship Id="rId66" Type="http://schemas.openxmlformats.org/officeDocument/2006/relationships/slide" Target="slides/slide59.xml"/>
<Relationship Id="rId67" Type="http://schemas.openxmlformats.org/officeDocument/2006/relationships/slide" Target="slides/slide60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b3414f5e3f6f77d0012d6a2c7cf205f3303e4f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beb9f561ad0190eacf193e9520e3434434c7aab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bf799f561389ebb9e8463ff0a7a0fe405fc8ee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2a4e8b284b82330354e29a4b1a70732d7153a92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3057f53d9c54bff71acfa17d3f99352d91b0c88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4a478457a340bee344165d4c034ac7b62857e0c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aa92045b6f7d7d6f969d3ae5a34cda219109674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bfb01cdd6e025fc00b4319efab9ed15bf5c9a03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4c7766c25ab84837ed62771db16f05a365da0ec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e324e910913d567f6f4c2404606c1698960b91a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0bdc84a3793df42cc12072b2ca531a62d7f0bfa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bc2610307b1b031b0f8666a90984c1db5e9e770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b068bf238e52771462822cccc8720b808e4b89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99f9a024cc74d2408865c41b447bb6c4f64253d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56f22701c23b45b9fc04d6bd416372eb94f0131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edeff7bf6647ea08dedf65ff3f684860a395cc2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6cf2c09c9585205639c2e4b0fda9ac48f99d214.jpeg"/>
</Relationships>

</file>

<file path=ppt/slides/_rels/slide5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a96427a50d77dfe2067729d51bdc325e051960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6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999b54199ee282f0ee6d9f6983400207d0af65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October 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$28,571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$3,000 - $80,000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building permits in October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2023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$28,571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-25.79%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2023 ($38,500)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60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5.26%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(57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$55,935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-16.83%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($67,257)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$21,666.67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$33,228.78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$299,059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$23,740.00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$118,700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$38,892.23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$855,629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2100543"/>
                <a:gridCol w="951906"/>
                <a:gridCol w="685800"/>
                <a:gridCol w="175920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TCF INVESTMENTS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4366-68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ADLER, KEVIN &amp; ERICA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4519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JAGGIE INVESTMENTS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4413 HUNT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REILLY, MARY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4451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CAMACHO, ELYZABETH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4556 OAKLAND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GOODWIN, CHARLES 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1082 S NEWSTEAD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NOYA HOLDINGS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4361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$114,755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$15,660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$1,100 - $1,285,000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 building permits in October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2023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$114,755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617.07%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2023 ($16,003)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64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-30.43%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(92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$79,359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32.87%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($59,728)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$435,000.00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$1,305,000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$18,090.11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$162,811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$259,984.29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$1,819,890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$192,300.00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$576,900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$35,375.23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$1,521,135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008934"/>
                <a:gridCol w="1005931"/>
                <a:gridCol w="685800"/>
                <a:gridCol w="185224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CRUZ, ARACELI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5835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$1,285,000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5980-84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MESTRES, MARLENE M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$22,049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5725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MR LANDLORD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6018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RUIZ, ELOY A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$2,094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6238 WASHINGTON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MONTANO, GLORIA 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5916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QUADRANGLE MANAGEMENT CO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6170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BAUER, JEROME 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6036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BANISAEID, NASSER &amp; NEDA ADBIANNIA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5750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ATWT PERSHING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5811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WHEELER, CHARLES E &amp; CAROLYN 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5902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HUMPHREY, WILLIAM &amp; ELISE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$25,069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6118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OCG ACQUISITIONS GP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$15,660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5758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$22,398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$16,839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$200 - $61,230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October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2023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$22,398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-52.93%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2023 ($47,586)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41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7.89%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(38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$113,295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-17.65%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($137,574)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$26,837.8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$134,189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$27,097.5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$108,390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$146,200.3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$4,093,609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3140653"/>
                <a:gridCol w="1005931"/>
                <a:gridCol w="685800"/>
                <a:gridCol w="18289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MINHAAT BOTNIM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307 BELT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MINHAAT BOTNIM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307 BELT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BLAYLOCK, JOSEPH &amp; ANDREA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$27,678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 WATERMAN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BIGHAM, MATTHEW H &amp; ELIZABETH BELLE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$61,230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63 WATERMAN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RANDOLPH CONDOMINIUMS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5510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MAURENN  FORD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$34,281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437 CLARA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$543,000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$14,000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$5,000 - $1,610,000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October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-57.14%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2023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$543,000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470.99%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2023 ($95,098)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61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-21.79%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(78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$102,313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74.14%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($58,752)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$195,618.33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$1,173,710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$1,610,000.00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$15,008.68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$465,269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047611"/>
                <a:gridCol w="951906"/>
                <a:gridCol w="685800"/>
                <a:gridCol w="151868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ARMSTRONG, BRENDA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5934 HORTON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700 ROSEDALE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CARDINAL PROPERTIES OF ST LOUIS II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6000-02 ETZEL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$5,000 - $5,000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October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-86.30%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2023 ($36,500)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$15,267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-92.29%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($197,967)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$15,266.67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15344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$2,666.667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$532,073.529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$18,090,500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$22,398.167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$134,389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$28,571.429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$2,333.333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$114,754.692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$1,491,811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$21,666.667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$543,000.000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$1,629,000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$42,452.20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$636,783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$250,739.31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$55,162,648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$131,312.47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$4,201,999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$35,371.89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$1,273,388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$55,750.00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$26,183.00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$314,196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$73,923.11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$3,917,925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$27,578.75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$220,630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$15,266.67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$85,499.45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$3,248,979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53680"/>
                <a:gridCol w="1712344"/>
                <a:gridCol w="951906"/>
                <a:gridCol w="685800"/>
                <a:gridCol w="14954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DU MAINE, JESSICA J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5470 CLEMENS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$2,667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$6,000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October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-57.14%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2023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$2,667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-96.14%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2023 ($69,032)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(28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$36,809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39.30%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($26,424)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$41,315.25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$495,783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1603544"/>
                <a:gridCol w="1005931"/>
                <a:gridCol w="685800"/>
                <a:gridCol w="19611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TWIN BIRDS A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5237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MOODY, RISHONDA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5153 RAYMOND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PHILLIPS, KARL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5158-60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$2,333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$4,500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October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$2,333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-98.97%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2023 ($225,535)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$21,546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-68.95%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($69,384)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$35,639.2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$178,196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$2,750.0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$26,100.0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$130,500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2930831"/>
                <a:gridCol w="1005931"/>
                <a:gridCol w="685800"/>
                <a:gridCol w="260504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MALONE, ANGELA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4408 DR MARTIN LUTHER KING DR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CHEEKS, BRITTANY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4459-R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WHITE, SYLVIA A &amp; TERMON T WHITE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4558 NEWBERRY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$21,667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$60,000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October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2023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$21,667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2023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-15.38%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$39,389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-78.47%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($182,933)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$21,666.67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$49,210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$147,630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/>
                <a:gridCol w="2558456"/>
                <a:gridCol w="951906"/>
                <a:gridCol w="685800"/>
                <a:gridCol w="169733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BROWN, SHAUN 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4243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SPIGHT, LANCE J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4301 WEST BELLE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MCCREA, DELORES CARLITA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4306 COOK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Permit Cost Breakdown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$532,074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$34,375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$1,200 - $10,252,000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34 building permits in October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17.24%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2023 (29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$532,074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395.90%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2023 ($107,294)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292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-8.75%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(320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$407,495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77.10%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($230,088)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$975,117.83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$17,552,121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$61,107.00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$122,214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$29,726.07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$416,165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$405,427.4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$40,542,743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$34,488.4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$172,442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$125,630.1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$14,447,463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2024-11-04T14:18:04Z</dcterms:modified>
  <cp:category/>
</cp:coreProperties>
</file>