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951d13b372cce7d472fe956486d3edfb21892c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451d86a2de406e64b6e40661ce1d2e90f311be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fb4a21331fef57ac18589e79814ebeb9a3d97e5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3e52cfb29ae2b0d5b3c7c4d65a3fb31d634f31b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a6dbe5a0629c86b01a4b096d149f2f26d99b936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1321393fc77d5ceed59c071d495a08721e1db14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5d40e5a3c040db07019a0f0790631c12362674a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190e3beb3ebe553dc8f7779837a08e71a60af33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6b00da9e1c5848a11902dd23feec475335aadaf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7647309f40b2c01b8a8f3d6d790d4cde7e97919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a747805c0d588329e5f5733cef719452519e26c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904e7fa727ff35f068bbb329c2773014d03995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c6c894f9db740e23b1fba9141fb120d1c8cc65c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a96427a50d77dfe2067729d51bdc325e051960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f94a0599a2d22fe1179dcb63f4c2a6843a96238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b239a2e89bdc21b45deb87a189497ec8c75c99b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94031c360e6ca3ab8b1483d712782d62a302ae7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May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$181,000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$181,000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491.18%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($30,617)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-37.50%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$84,353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5.68%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($79,821)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$69,736.4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$348,682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$237,702.7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$5,704,864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201498"/>
                <a:gridCol w="951906"/>
                <a:gridCol w="685800"/>
                <a:gridCol w="161943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STARKE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4439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STARKE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4441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PRESERVATION GROUP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4330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PERSERVATION GROUP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4328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BELLON, DONALD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4225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$47,367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$1,200 -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May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$47,367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-47.64%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($90,459)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38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46.15%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$48,288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-63.00%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($130,503)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$47,366.67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$284,200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$66,762.714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$467,339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$8,166.667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$77,813.400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$3,112,536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2131648"/>
                <a:gridCol w="951906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POINT BREAK CAPITAL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5962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LAZAROFF, DAVID &amp; GAYLE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6240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PACHECO, ERNESTO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5760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GORMAN, MARK B &amp; MARY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324 LAUREL 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GORMAN, MARK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5778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OCG ACQUISITIONS GP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5758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May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-82.46%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($473,211)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$66,524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-55.37%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($149,051)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$73,672.59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$1,620,797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286696"/>
                <a:gridCol w="951906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O'CONNOR, MARY PATRICIA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BERTZ, SONDRA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5583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BRENTWOOD PARTNERS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5394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KESEL, GREGORY A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JOHNSON, JEANNE ROBERTS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5583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$14,994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$14,000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$12,981 - $18,000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May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$14,994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-2.14%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($15,322)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24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-38.46%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$468,428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333.92%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($107,952)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$14,993.67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$44,981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15415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$1,512,362.57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$10,586,538.0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$78,080.75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$312,323.0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$24,822.03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$521,262.7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713641"/>
                <a:gridCol w="951906"/>
                <a:gridCol w="685800"/>
                <a:gridCol w="184467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WHITFIELD, FREDDIE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5958 HORTON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WID INC &amp; IVY WILLIAMS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5730 CHAMBERLAIN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HUDSON, BYRON &amp; CATHY YVONNE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1206 BLACKSTONE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$14,000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May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-95.73%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($175,500)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55.56%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$29,357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-46.10%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($54,467)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$28,173.33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$422,600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$132,594.86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$2,917,087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$181,000.00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$35,333.33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$47,366.67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$284,200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$14,993.67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$44,981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$151,924.32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$27,802,150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$70,643.35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$1,624,797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$184,828.67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$6,099,346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$53,436.36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$587,800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$72,087.50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$3,604,375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$62,427.33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$187,282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$356,878.86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$11,420,124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1696928"/>
                <a:gridCol w="951906"/>
                <a:gridCol w="685800"/>
                <a:gridCol w="17592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JAMES, ELIZABETH 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5235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HARRIS, SANDRA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5115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$35,333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May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$35,333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$48,800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261.48%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($13,500)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$35,333.33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$416,800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403340"/>
                <a:gridCol w="951906"/>
                <a:gridCol w="685800"/>
                <a:gridCol w="175143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KINGSWAY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4830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GREEN DOT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4961-65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LAMMERT, HOLLY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4900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$60,000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$60,000 - $60,000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May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445.45%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($11,000)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$39,500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567.76%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($5,915)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380148"/>
                <a:gridCol w="951906"/>
                <a:gridCol w="685800"/>
                <a:gridCol w="1557432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LRA  C/O  BELM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4725 MCMILLAN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BELM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4727 MCMILLAN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$15,000 - $15,000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-77.78%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($67,500)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$8,833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-87.30%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($69,530)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$132,595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$30,500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$850,000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 building permits in May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-18.52%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May 2024 (27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$132,595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6.93%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May 2024 ($123,996)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113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-19.29%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(140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$208,492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-60.33%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($525,527)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$173,204.9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$2,078,459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$116,500.0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$75,703.5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$605,628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$168,638.4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$10,286,941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$654,344.2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$3,271,721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$121,739.2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$14,243,488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2025-06-03T12:28:41Z</dcterms:modified>
  <cp:category/>
</cp:coreProperties>
</file>