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Relationship Id="rId67" Type="http://schemas.openxmlformats.org/officeDocument/2006/relationships/slide" Target="slides/slide60.xml"/>
<Relationship Id="rId68" Type="http://schemas.openxmlformats.org/officeDocument/2006/relationships/slide" Target="slides/slide61.xml"/>
<Relationship Id="rId69" Type="http://schemas.openxmlformats.org/officeDocument/2006/relationships/slide" Target="slides/slide62.xml"/>
<Relationship Id="rId70" Type="http://schemas.openxmlformats.org/officeDocument/2006/relationships/slide" Target="slides/slide63.xml"/>
<Relationship Id="rId71" Type="http://schemas.openxmlformats.org/officeDocument/2006/relationships/slide" Target="slides/slide64.xml"/>
<Relationship Id="rId72" Type="http://schemas.openxmlformats.org/officeDocument/2006/relationships/slide" Target="slides/slide65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784f3dea083c7610f7260871260ff7478c535d2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b0b3649ffa8669c52ea6ed604d2ee598cf364ed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a92c0447da15a5311d6cfafd1af49467e5d4f03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21e0db0450d88512b1fea2e58ffcc49fd37ee65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cd899914c1f813efd39b0fee29aa15a5058bf17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06d5b914662a907c7ec47a8e64bf30b4361ea19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f8be8cb366a6c1cf6185bc6718e3cf4dfd0095.png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ead3176a722ec0f2454271958d46a0699b940b3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404babaf1ced03b1a2b4d1e41743010a0f8ac44.jpeg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e122535ee61f0ae12726e7d7243c1cd31fe802a.png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29d73d5def04dd4d634b5f12d55b1918d55b5cf.jpeg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3988ab63b25c656e589d6de161dd69236ba9e4.jpeg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f64d5cfac90d47801260c7ce3963d0595fbf391.png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0313ad0b117c808e40b5a6d3f3aa11ee068988d.jpe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19288c93b71beb21adce3a2a9cd948dcc973a5f.png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aab50de984257caf267138d5f136b4e29dd7357.jpeg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d8d95c97f3431034a23ef3d3de3f5ed222171de.png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37e659b988d5f3253818d13cdad75011ae27832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6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af1f09f50ace6839581044cd6b207180e2b7fd.jpeg"/>
</Relationships>

</file>

<file path=ppt/slides/_rels/slide6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6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968fe368d2d3aba9019ffe3455f4484ec007b06.png"/>
</Relationships>

</file>

<file path=ppt/slides/_rels/slide6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9c202c5c580d40e0c675cf969fab97f4f5a9cf0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August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$16,870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$6,000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$35,100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$16,870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-37.70%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($27,081)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47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-7.84%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$71,505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16.06%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($61,612)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$13,022.75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$52,091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$20,071.43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$140,500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$87,130.97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$2,788,191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225783"/>
                <a:gridCol w="1005931"/>
                <a:gridCol w="685800"/>
                <a:gridCol w="181350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TOBIN, MAURA F &amp; CHRISTOPHER S FARRA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4413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 REALTY 5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4210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 LOUIS CITY CATHOLIC CHURCH REAL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1202 S BOYLE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 LOUIS CITY CATHOLIC CHURCH REAL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1202 S BOYLE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SUDDARTH, MATTHEW 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4525 OAKLAND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SUDDARTH, MATTHEW 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4525 OAKLAND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 LOUIS CITY CATHOLIC CHURCH REAL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1202 S BOYLE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$239,587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$22,000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$7,244 - $1,640,000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 building permits in August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(10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$239,587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429.16%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($45,277)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80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$76,397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-24.90%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($101,731)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$266,785.6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$2,134,285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$15,779.67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$17,450.00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$79,347.11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$5,157,562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2923122"/>
                <a:gridCol w="951906"/>
                <a:gridCol w="685800"/>
                <a:gridCol w="184488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POINT BREAK CAPITAL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5962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JOHNSON, DAVID &amp; YOUPIER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$7,244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5718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FLASPOHLER, JASON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5744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WINTER GARDEN SENIOR HOUSING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5708 KINGSBURY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5744-50 PERSHING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5744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WILSON, JAMES &amp; ESTELLAR MOORE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5871 WASHINGTON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EUREKA DESOTO ENTERPRISES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$1,640,000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415 DEBALIVIERE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CABRAL, SAMUEL &amp; CASSANDRA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6025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G'SELL, EILEEN 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5834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$524,370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$200,000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$6,950 - $6,500,000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37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1133.33%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$524,370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593.46%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($75,617)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91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193.55%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$308,250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183.62%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($108,684)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$38,740.0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$77,480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$552,120.7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$19,324,223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$74,240.8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$371,204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$333,237.0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$27,658,669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$134,400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$74,000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$12,000 - $482,000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August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$134,400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599.38%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($19,217)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39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-30.36%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$323,652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299.12%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($81,091)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$189,333.3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$1,354,379.75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$10,835,038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$93,070.50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$186,141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$53,544.64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$1,231,527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334855"/>
                <a:gridCol w="1005931"/>
                <a:gridCol w="685800"/>
                <a:gridCol w="184467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BETTY JEAN KERR PEOPLES HEALTH CNTRS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5635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RHODEWALT, JASON &amp; AMANDA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807 CLARA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JACKSON, DARRYL FREEMAN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5640 CHAMBERLAIN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BULWORTH HOMES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5929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UNPARALLELED LODGING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5843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$186,320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$186,320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$9,300 - $363,340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$186,320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23190.00%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($800)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$104,828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413.86%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($20,400)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$186,320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$372,640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$104,828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$524,140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2007296"/>
                <a:gridCol w="951906"/>
                <a:gridCol w="685800"/>
                <a:gridCol w="157284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JOHNSON, DONALD R &amp; 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$9,300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5446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SOLOFTS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$363,340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800 ARLINGTON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$345,553.25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$2,764,426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$125,209.37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$6,385,678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$524,370.35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$19,401,703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$16,870.14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$118,091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$1,192,250.00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$4,769,000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$239,587.22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$2,156,285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$186,320.00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$372,640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$134,400.00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$672,000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$143,684.42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$3,448,426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$174,470.35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$38,557,947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$318,521.28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$28,029,873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$69,174.21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$2,974,491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$5,400,000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$119,708.69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$1,915,339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$74,854.30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$5,239,801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$104,828.00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$524,140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$371,294.11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$12,252,706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$345,553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$22,000 - $1,600,000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$345,553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1585.63%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($20,500)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27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68.75%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$133,053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194.57%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($45,169)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76463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$1,600,000.0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$166,346.6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$1,164,426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$598,133.33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$1,794,400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$78,763.14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$1,654,026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2651635"/>
                <a:gridCol w="1005931"/>
                <a:gridCol w="685800"/>
                <a:gridCol w="1596314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BRG DELMAR PROP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5025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RICHARDSON, MICHAEL &amp; ZELDA 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$47,551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5120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RICHARDSON, BETTY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5105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COLE, GABRIELLE &amp; THEOLIN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5112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FRANKLIN, MICHAEL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5083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5243 CATES AVE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5243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5245 CATES AVE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5245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CLARKUNION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$374,875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1020 UNION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$1,192,250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$1,124,500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$20,000 - $2,500,000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$1,192,250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3122.30%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($37,000)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87.50%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$360,000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939.71%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($34,625)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$1,583,000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$4,749,000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$64,450.0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$257,800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$467,472.7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$5,142,200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783491"/>
                <a:gridCol w="1005931"/>
                <a:gridCol w="685800"/>
                <a:gridCol w="22560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SRK 848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$2,139,000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785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SRK 848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904-8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BOWEN, JAMES 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1124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ROOSEVELT TOWN APARTMENTS LP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$2,500,000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711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$29,500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$6,500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$80,000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$29,500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-41.00%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($50,000)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54.55%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$118,549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399.26%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($23,745)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$225,367.8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$1,126,839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$78,650.0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1999247"/>
                <a:gridCol w="1005931"/>
                <a:gridCol w="685800"/>
                <a:gridCol w="280695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MALONE, ANGELA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4408-10 DR MARTIN LUTHER KING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ESCALONA, MAURICIO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4482 WEST BELLE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STEWART, ADDINGTON 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4606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$143,000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$143,000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$143,000 - $143,000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August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$125,209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$22,148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$2,233 - $1,200,000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August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$143,000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1729.81%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($7,815)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-42.86%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$42,375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-18.35%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($51,897)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52998"/>
                <a:gridCol w="2597679"/>
                <a:gridCol w="951906"/>
                <a:gridCol w="685800"/>
                <a:gridCol w="169733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BARNES, LOUISE &amp; ANITA L &amp; LEVI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4322 WEST BELLE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Vandeventer Permit Cost Breakdown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51 building permits in August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18.60%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August 2024 (43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$125,209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August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-64.56%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August 2024 ($353,331)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240 total building permits in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(240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$174,183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-58.03%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($415,000)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August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$118,882.7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$1,783,240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$131,129.7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$4,589,538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$233,141.8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$16,786,207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$363,221.2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$3,995,433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$128,813.8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$17,776,307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2025-09-09T12:07:16Z</dcterms:modified>
  <cp:category/>
</cp:coreProperties>
</file>