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Relationship Id="rId62" Type="http://schemas.openxmlformats.org/officeDocument/2006/relationships/slide" Target="slides/slide55.xml"/>
<Relationship Id="rId63" Type="http://schemas.openxmlformats.org/officeDocument/2006/relationships/slide" Target="slides/slide56.xml"/>
<Relationship Id="rId64" Type="http://schemas.openxmlformats.org/officeDocument/2006/relationships/slide" Target="slides/slide57.xml"/>
<Relationship Id="rId65" Type="http://schemas.openxmlformats.org/officeDocument/2006/relationships/slide" Target="slides/slide58.xml"/>
<Relationship Id="rId66" Type="http://schemas.openxmlformats.org/officeDocument/2006/relationships/slide" Target="slides/slide59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bde2a3d6c3d5a1c6f3d2641d1fd8f55c7817e72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fb4a0cfc5a09cbf34cca2c089aaf749bf18fb62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1a73a861bb3dccfdb4ded573328f1f0598ee0e5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b51c5e2322a1b2c601585fc12c317feb02d140b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0c7d1d7bd0b5bd80403c03525d483c305065452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bc675070fdea569af487a17f491c19b866f5c86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f58795b781208ed2497d4f3018f0443267cfb58.png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3fbb06b189227a2e43a724b3e86386ee71d3077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1c3d0d187489f3d9f9ca769b082c45ccdd820c3.jpeg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c3f068c580ce3b7f04b355a8f85050f500fcf5e.png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f422c9ec00e81f37b2de7725906bc61760a3d0c.jpeg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350a59d2c0c5c9c89b6596b2caaf15cedb6f08d.png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d21b724eac64615e152dfd4989311fa96f1d34.jpeg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4712be817d376a15762359cdf8d8767108fa7d.png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7ebf19a57c31473950557d564f4dc9337a899a.jpe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80653e8e33a2c1336e94726b757b5aad9fc20ab.png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38c03924953489c5e58f07389169432ff9215d2.jpeg"/>
</Relationships>

</file>

<file path=ppt/slides/_rels/slide5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5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1b1708cbc26232c55b70c9d92da1d0a460d3b66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November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$9,040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$4,580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$2,000 - $25,000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building permits in November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2024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$9,040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-89.29%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2024 ($84,367)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69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4.55%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(66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$64,551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10.31%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($58,519)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$9,039.75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$36,159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$63,454.55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$18,695.00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$37,390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$71,703.57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$3,011,550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2356683"/>
                <a:gridCol w="951906"/>
                <a:gridCol w="685800"/>
                <a:gridCol w="1705045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CHAITAN, VERONICA LINDA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$5,159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4317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CORNELL, LAWRENCE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1117-19 TALMAGE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BROSCH, ALAN R &amp; SHARON G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4262 NORFOLK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900 S SARAH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900 S SARAH 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$64,143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$24,750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$320,000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 building permits in November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2024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$64,143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-76.13%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2024 ($268,691)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115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51.32%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(76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$71,676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-33.35%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($107,543)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$68,413.33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$820,960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$17,450.00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$81,302.32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$6,666,790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156547"/>
                <a:gridCol w="951906"/>
                <a:gridCol w="685800"/>
                <a:gridCol w="184488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SYMEONOGLOU, RHEBA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6117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PRUITT, OLIVIA 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5736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DUNN, JENNIFER &amp; SYTSE PIERSMA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$18,260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5793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WATERFORD PACIFIC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6026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JACQUES, JAMES &amp; JOANNA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5752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GANNON, MARILYN LAMONT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5763 LINDELL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BARNETT, GEORGIA 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5748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TAYLOR, GLORIA JONES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5910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ZITTEL DEVELOPMENT &amp; REHAB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6146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RUDLOFF, MARY ANNE    TRSTE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$19,950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6115 KINGSBURY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FLAGG, FREDERIC &amp; ALAN &amp; ALLEDA ETAL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5746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DAVIDSON, JACK &amp; MICHELLE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5835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PATTON, WILLIAM J &amp; RUBINA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6134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$91,019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$27,835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$280,000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18 building permits in November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$91,019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-34.04%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2024 ($138,000)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145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229.55%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(44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$272,218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136.75%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($114,979)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$91,018.5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$1,638,333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$74,240.8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$371,204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$303,237.4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$38,207,909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$437,500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$17,500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$6,000 - $2,520,000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November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2024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$437,500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1290.19%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2024 ($31,471)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54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-16.92%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(65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$288,441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194.47%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($97,954)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$523,800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$2,619,000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$76,250.0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$145,506.3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$4,219,682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388948"/>
                <a:gridCol w="1005931"/>
                <a:gridCol w="685800"/>
                <a:gridCol w="151868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700 ROSEDALE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RANSOM, DONNA CHRISTINE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5806 BARTMER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BREWER, BEATRICE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943 BEACH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FRANKLIN, BRANDIE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5926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ROSEN, LEWIS WARREN &amp; MERCEDENE JACK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5912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 LUKES PRESERVATION PARTNERS LP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5605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$65,400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$300,000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November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$65,400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156.47%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2024 ($25,500)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48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108.70%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$94,633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164.15%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($35,825)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$12,500.0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$100,666.7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$356,700.0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$1,783,500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$10,875.0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$80,704.2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$2,421,126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915483"/>
                <a:gridCol w="1005931"/>
                <a:gridCol w="685800"/>
                <a:gridCol w="217830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BRG DELMAR PROP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5025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SPIRIT SPE PORTFOLIO 2004 6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805 N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TURNER, MONICA L &amp; ANGELA M BYRD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5170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STONE, FELICIA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5120 RIDGE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STONE, FELICIA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5120 RIDGE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154158"/>
                <a:gridCol w="602520"/>
                <a:gridCol w="959955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$268,513.23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$6,981,344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$91,018.50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$1,638,333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$9,039.75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$36,159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$3,900,000.00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$3,900,000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$64,143.08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$833,860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$437,500.00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$2,625,000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154158"/>
                <a:gridCol w="602520"/>
                <a:gridCol w="1115344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$114,226.38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$4,226,376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$439,392.36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$121,272,292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$293,099.34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$38,689,113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$68,126.18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$3,746,940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$506,400.00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$11,647,200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$93,424.50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$2,055,339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$79,782.02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$6,701,690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$5,085,000.00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$40,680,000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$78,486.50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$470,919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$133,667.12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$4,544,682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$3,900,000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$3,900,000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$3,900,000 - $3,900,000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November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2024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$3,900,000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6510.17%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2024 ($59,000)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$455,154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934.44%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($44,000)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$3,900,000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$3,900,000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$985,360.0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$4,926,800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$373,355.6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$6,720,400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1487650"/>
                <a:gridCol w="1005931"/>
                <a:gridCol w="685800"/>
                <a:gridCol w="1596314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4709 DELMAR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$3,900,000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4709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$9,500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$9,500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$4,000 - $15,000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November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$83,552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287.77%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($21,546)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$225,367.80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$1,126,839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$7,750.00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$69,038.46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$897,500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1991948"/>
                <a:gridCol w="827622"/>
                <a:gridCol w="685800"/>
                <a:gridCol w="260504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ZIBAH, ZACK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1205-07 N TAYLOR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TILSON ENTERPRISE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4456 DR MARTIN LUTHER KING DR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$10,000 - $10,000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November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$10,000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-93.33%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2024 ($150,000)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$4,069,150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8271.59%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($48,607)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$40,000,000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$113,333.3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52998"/>
                <a:gridCol w="1813231"/>
                <a:gridCol w="951906"/>
                <a:gridCol w="685800"/>
                <a:gridCol w="14023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ROMIOUS, LEONARD 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4223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Permit Cost Breakdown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$268,513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$87,500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$1,966,305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 building permits in November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-21.21%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2024 (33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$268,513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429.65%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2024 ($50,697)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367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13.27%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(324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$386,689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3.87%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($372,288)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$432,928.8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$2,597,573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$228,093.2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$4,333,771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1115344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$232,885.45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$17,466,409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$86,399.33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$1,036,792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$543,751.81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$102,769,091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2025-12-16T11:05:59Z</dcterms:modified>
  <cp:category/>
</cp:coreProperties>
</file>