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Bahnschrift"/>
                <a:cs typeface="Bahnschrif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Bahnschrift"/>
                <a:cs typeface="Bahnschrif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4700" y="386103"/>
            <a:ext cx="4991734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7221" y="1449146"/>
            <a:ext cx="5524500" cy="4483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Bahnschrift"/>
                <a:cs typeface="Bahnschrif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lmpd.org/crime_stats.shtml" TargetMode="Externa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mpd.org/crime_stats.shtml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slmpd.org/crime_stats.shtml" TargetMode="Externa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mpd.org/crime_stats.shtml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slmpd.org/crime_stats.shtml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s://www.slmpd.org/crime_stats.shtml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mpd.org/crime_stats.shtml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4215" y="2276855"/>
            <a:ext cx="7772400" cy="2366032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412750" rIns="0" bIns="0" rtlCol="0">
            <a:spAutoFit/>
          </a:bodyPr>
          <a:lstStyle/>
          <a:p>
            <a:pPr marL="2066925" marR="2089150" indent="752475" algn="l">
              <a:lnSpc>
                <a:spcPts val="3779"/>
              </a:lnSpc>
              <a:spcBef>
                <a:spcPts val="3250"/>
              </a:spcBef>
            </a:pPr>
            <a:r>
              <a:rPr sz="3500" dirty="0">
                <a:solidFill>
                  <a:srgbClr val="252525"/>
                </a:solidFill>
                <a:latin typeface="Bahnschrift"/>
                <a:cs typeface="Bahnschrift"/>
              </a:rPr>
              <a:t>ACADEMY FOUNTAIN PARK</a:t>
            </a:r>
            <a:endParaRPr sz="3500" dirty="0">
              <a:latin typeface="Bahnschrift"/>
              <a:cs typeface="Bahnschrift"/>
            </a:endParaRPr>
          </a:p>
          <a:p>
            <a:pPr marL="2230120" marR="2252345" indent="138430" algn="l">
              <a:lnSpc>
                <a:spcPts val="3779"/>
              </a:lnSpc>
              <a:spcBef>
                <a:spcPts val="5"/>
              </a:spcBef>
            </a:pPr>
            <a:r>
              <a:rPr sz="3500" dirty="0">
                <a:solidFill>
                  <a:srgbClr val="252525"/>
                </a:solidFill>
                <a:latin typeface="Bahnschrift"/>
                <a:cs typeface="Bahnschrift"/>
              </a:rPr>
              <a:t>LEWIS PLACE VANDEVENTER</a:t>
            </a:r>
            <a:endParaRPr sz="3500" dirty="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4751" y="5477967"/>
            <a:ext cx="5191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Bahnschrift"/>
                <a:cs typeface="Bahnschrift"/>
              </a:rPr>
              <a:t>Washington</a:t>
            </a:r>
            <a:r>
              <a:rPr sz="2400" spc="110" dirty="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"/>
                <a:cs typeface="Bahnschrift"/>
              </a:rPr>
              <a:t>University</a:t>
            </a:r>
            <a:r>
              <a:rPr sz="2400" spc="120" dirty="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sz="2400" dirty="0">
                <a:solidFill>
                  <a:srgbClr val="FFFFFF"/>
                </a:solidFill>
                <a:latin typeface="Bahnschrift"/>
                <a:cs typeface="Bahnschrift"/>
              </a:rPr>
              <a:t>Medical</a:t>
            </a:r>
            <a:r>
              <a:rPr sz="2400" spc="130" dirty="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ahnschrift"/>
                <a:cs typeface="Bahnschrift"/>
              </a:rPr>
              <a:t>Center</a:t>
            </a:r>
            <a:endParaRPr sz="2400" dirty="0">
              <a:latin typeface="Bahnschrift"/>
              <a:cs typeface="Bahnschrift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23035">
              <a:lnSpc>
                <a:spcPct val="120000"/>
              </a:lnSpc>
              <a:spcBef>
                <a:spcPts val="95"/>
              </a:spcBef>
            </a:pPr>
            <a:r>
              <a:rPr spc="-160" dirty="0">
                <a:latin typeface="Bahnschrift" panose="020B0502040204020203" pitchFamily="34" charset="0"/>
              </a:rPr>
              <a:t>July</a:t>
            </a:r>
            <a:r>
              <a:rPr spc="-105" dirty="0">
                <a:latin typeface="Bahnschrift" panose="020B0502040204020203" pitchFamily="34" charset="0"/>
              </a:rPr>
              <a:t> </a:t>
            </a:r>
            <a:r>
              <a:rPr spc="-20" dirty="0">
                <a:latin typeface="Bahnschrift" panose="020B0502040204020203" pitchFamily="34" charset="0"/>
              </a:rPr>
              <a:t>2026 </a:t>
            </a:r>
            <a:r>
              <a:rPr spc="-170" dirty="0">
                <a:latin typeface="Bahnschrift" panose="020B0502040204020203" pitchFamily="34" charset="0"/>
              </a:rPr>
              <a:t>Monthly</a:t>
            </a:r>
            <a:r>
              <a:rPr spc="-110" dirty="0">
                <a:latin typeface="Bahnschrift" panose="020B0502040204020203" pitchFamily="34" charset="0"/>
              </a:rPr>
              <a:t> </a:t>
            </a:r>
            <a:r>
              <a:rPr spc="-120" dirty="0">
                <a:latin typeface="Bahnschrift" panose="020B0502040204020203" pitchFamily="34" charset="0"/>
              </a:rPr>
              <a:t>Crime</a:t>
            </a:r>
            <a:r>
              <a:rPr spc="-110" dirty="0">
                <a:latin typeface="Bahnschrift" panose="020B0502040204020203" pitchFamily="34" charset="0"/>
              </a:rPr>
              <a:t> </a:t>
            </a:r>
            <a:r>
              <a:rPr spc="-125" dirty="0">
                <a:latin typeface="Bahnschrift" panose="020B0502040204020203" pitchFamily="34" charset="0"/>
              </a:rPr>
              <a:t>Report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63648" y="3728072"/>
            <a:ext cx="687070" cy="27749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355"/>
              </a:spcBef>
            </a:pPr>
            <a:r>
              <a:rPr sz="1200" spc="-20" dirty="0">
                <a:latin typeface="Bahnschrift"/>
                <a:cs typeface="Bahnschrift"/>
              </a:rPr>
              <a:t>WUMC</a:t>
            </a:r>
            <a:endParaRPr sz="1200" dirty="0">
              <a:latin typeface="Bahnschrift"/>
              <a:cs typeface="Bahnschrif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49068" y="2983737"/>
            <a:ext cx="1524000" cy="1092835"/>
          </a:xfrm>
          <a:custGeom>
            <a:avLst/>
            <a:gdLst/>
            <a:ahLst/>
            <a:cxnLst/>
            <a:rect l="l" t="t" r="r" b="b"/>
            <a:pathLst>
              <a:path w="1524000" h="1092835">
                <a:moveTo>
                  <a:pt x="1321816" y="519938"/>
                </a:moveTo>
                <a:lnTo>
                  <a:pt x="1309420" y="505587"/>
                </a:lnTo>
                <a:lnTo>
                  <a:pt x="1259078" y="447294"/>
                </a:lnTo>
                <a:lnTo>
                  <a:pt x="1248117" y="473659"/>
                </a:lnTo>
                <a:lnTo>
                  <a:pt x="112268" y="0"/>
                </a:lnTo>
                <a:lnTo>
                  <a:pt x="101219" y="26416"/>
                </a:lnTo>
                <a:lnTo>
                  <a:pt x="1237119" y="500100"/>
                </a:lnTo>
                <a:lnTo>
                  <a:pt x="1226185" y="526415"/>
                </a:lnTo>
                <a:lnTo>
                  <a:pt x="1321816" y="519938"/>
                </a:lnTo>
                <a:close/>
              </a:path>
              <a:path w="1524000" h="1092835">
                <a:moveTo>
                  <a:pt x="1523619" y="1060196"/>
                </a:moveTo>
                <a:lnTo>
                  <a:pt x="1443355" y="1007618"/>
                </a:lnTo>
                <a:lnTo>
                  <a:pt x="1440040" y="1036066"/>
                </a:lnTo>
                <a:lnTo>
                  <a:pt x="3302" y="868680"/>
                </a:lnTo>
                <a:lnTo>
                  <a:pt x="0" y="897001"/>
                </a:lnTo>
                <a:lnTo>
                  <a:pt x="1436751" y="1064387"/>
                </a:lnTo>
                <a:lnTo>
                  <a:pt x="1433449" y="1092835"/>
                </a:lnTo>
                <a:lnTo>
                  <a:pt x="1507477" y="1066038"/>
                </a:lnTo>
                <a:lnTo>
                  <a:pt x="1523619" y="1060196"/>
                </a:lnTo>
                <a:close/>
              </a:path>
            </a:pathLst>
          </a:custGeom>
          <a:solidFill>
            <a:srgbClr val="6B8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3564" y="2334044"/>
            <a:ext cx="2202815" cy="95440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14300" marR="104775" algn="ctr">
              <a:lnSpc>
                <a:spcPct val="100000"/>
              </a:lnSpc>
              <a:spcBef>
                <a:spcPts val="355"/>
              </a:spcBef>
            </a:pPr>
            <a:r>
              <a:rPr sz="1400" dirty="0">
                <a:latin typeface="Bahnschrift"/>
                <a:cs typeface="Bahnschrift"/>
              </a:rPr>
              <a:t>Academy,</a:t>
            </a:r>
            <a:r>
              <a:rPr sz="1400" spc="60" dirty="0">
                <a:latin typeface="Bahnschrift"/>
                <a:cs typeface="Bahnschrift"/>
              </a:rPr>
              <a:t> </a:t>
            </a:r>
            <a:r>
              <a:rPr sz="1400" dirty="0">
                <a:latin typeface="Bahnschrift"/>
                <a:cs typeface="Bahnschrift"/>
              </a:rPr>
              <a:t>Fountain</a:t>
            </a:r>
            <a:r>
              <a:rPr sz="1400" spc="90" dirty="0">
                <a:latin typeface="Bahnschrift"/>
                <a:cs typeface="Bahnschrift"/>
              </a:rPr>
              <a:t> </a:t>
            </a:r>
            <a:r>
              <a:rPr sz="1400" spc="-10" dirty="0">
                <a:latin typeface="Bahnschrift"/>
                <a:cs typeface="Bahnschrift"/>
              </a:rPr>
              <a:t>Park, </a:t>
            </a:r>
            <a:r>
              <a:rPr sz="1400" dirty="0">
                <a:latin typeface="Bahnschrift"/>
                <a:cs typeface="Bahnschrift"/>
              </a:rPr>
              <a:t>Lewis</a:t>
            </a:r>
            <a:r>
              <a:rPr sz="1400" spc="110" dirty="0">
                <a:latin typeface="Bahnschrift"/>
                <a:cs typeface="Bahnschrift"/>
              </a:rPr>
              <a:t> </a:t>
            </a:r>
            <a:r>
              <a:rPr sz="1400" dirty="0">
                <a:latin typeface="Bahnschrift"/>
                <a:cs typeface="Bahnschrift"/>
              </a:rPr>
              <a:t>Place,</a:t>
            </a:r>
            <a:r>
              <a:rPr sz="1400" spc="105" dirty="0">
                <a:latin typeface="Bahnschrift"/>
                <a:cs typeface="Bahnschrift"/>
              </a:rPr>
              <a:t> </a:t>
            </a:r>
            <a:r>
              <a:rPr sz="1400" spc="-25" dirty="0">
                <a:latin typeface="Bahnschrift"/>
                <a:cs typeface="Bahnschrift"/>
              </a:rPr>
              <a:t>and </a:t>
            </a:r>
            <a:r>
              <a:rPr sz="1400" dirty="0">
                <a:latin typeface="Bahnschrift"/>
                <a:cs typeface="Bahnschrift"/>
              </a:rPr>
              <a:t>Vandeventer</a:t>
            </a:r>
            <a:r>
              <a:rPr sz="1400" spc="75" dirty="0">
                <a:latin typeface="Bahnschrift"/>
                <a:cs typeface="Bahnschrift"/>
              </a:rPr>
              <a:t> </a:t>
            </a:r>
            <a:r>
              <a:rPr sz="1400" dirty="0">
                <a:latin typeface="Bahnschrift"/>
                <a:cs typeface="Bahnschrift"/>
              </a:rPr>
              <a:t>are</a:t>
            </a:r>
            <a:r>
              <a:rPr sz="1400" spc="70" dirty="0">
                <a:latin typeface="Bahnschrift"/>
                <a:cs typeface="Bahnschrift"/>
              </a:rPr>
              <a:t> </a:t>
            </a:r>
            <a:r>
              <a:rPr sz="1400" spc="-25" dirty="0">
                <a:latin typeface="Bahnschrift"/>
                <a:cs typeface="Bahnschrift"/>
              </a:rPr>
              <a:t>all </a:t>
            </a:r>
            <a:r>
              <a:rPr sz="1400" dirty="0">
                <a:latin typeface="Bahnschrift"/>
                <a:cs typeface="Bahnschrift"/>
              </a:rPr>
              <a:t>located</a:t>
            </a:r>
            <a:r>
              <a:rPr sz="1400" spc="60" dirty="0">
                <a:latin typeface="Bahnschrift"/>
                <a:cs typeface="Bahnschrift"/>
              </a:rPr>
              <a:t> </a:t>
            </a:r>
            <a:r>
              <a:rPr sz="1400" dirty="0">
                <a:latin typeface="Bahnschrift"/>
                <a:cs typeface="Bahnschrift"/>
              </a:rPr>
              <a:t>within</a:t>
            </a:r>
            <a:r>
              <a:rPr sz="1400" spc="90" dirty="0">
                <a:latin typeface="Bahnschrift"/>
                <a:cs typeface="Bahnschrift"/>
              </a:rPr>
              <a:t> </a:t>
            </a:r>
            <a:r>
              <a:rPr sz="1400" dirty="0">
                <a:latin typeface="Bahnschrift"/>
                <a:cs typeface="Bahnschrift"/>
              </a:rPr>
              <a:t>District</a:t>
            </a:r>
            <a:r>
              <a:rPr sz="1400" spc="75" dirty="0">
                <a:latin typeface="Bahnschrift"/>
                <a:cs typeface="Bahnschrift"/>
              </a:rPr>
              <a:t> </a:t>
            </a:r>
            <a:r>
              <a:rPr sz="1400" spc="-25" dirty="0">
                <a:latin typeface="Bahnschrift"/>
                <a:cs typeface="Bahnschrift"/>
              </a:rPr>
              <a:t>5.</a:t>
            </a:r>
            <a:endParaRPr sz="1400" dirty="0">
              <a:latin typeface="Bahnschrift"/>
              <a:cs typeface="Bahnschrif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495228" y="2128151"/>
            <a:ext cx="166370" cy="225425"/>
            <a:chOff x="4495228" y="2128151"/>
            <a:chExt cx="166370" cy="225425"/>
          </a:xfrm>
        </p:grpSpPr>
        <p:sp>
          <p:nvSpPr>
            <p:cNvPr id="7" name="object 7"/>
            <p:cNvSpPr/>
            <p:nvPr/>
          </p:nvSpPr>
          <p:spPr>
            <a:xfrm>
              <a:off x="4499990" y="2132914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156717" y="0"/>
                  </a:moveTo>
                  <a:lnTo>
                    <a:pt x="0" y="0"/>
                  </a:lnTo>
                  <a:lnTo>
                    <a:pt x="0" y="215442"/>
                  </a:lnTo>
                  <a:lnTo>
                    <a:pt x="156717" y="215442"/>
                  </a:lnTo>
                  <a:lnTo>
                    <a:pt x="156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99990" y="2132914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0" y="215442"/>
                  </a:moveTo>
                  <a:lnTo>
                    <a:pt x="156717" y="215442"/>
                  </a:lnTo>
                  <a:lnTo>
                    <a:pt x="156717" y="0"/>
                  </a:lnTo>
                  <a:lnTo>
                    <a:pt x="0" y="0"/>
                  </a:lnTo>
                  <a:lnTo>
                    <a:pt x="0" y="2154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40122" y="2164842"/>
            <a:ext cx="7810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0" dirty="0">
                <a:latin typeface="Bahnschrift"/>
                <a:cs typeface="Bahnschrift"/>
              </a:rPr>
              <a:t>6</a:t>
            </a:r>
            <a:endParaRPr sz="800">
              <a:latin typeface="Bahnschrift"/>
              <a:cs typeface="Bahnschrif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886390" y="3182632"/>
            <a:ext cx="166370" cy="225425"/>
            <a:chOff x="3886390" y="3182632"/>
            <a:chExt cx="166370" cy="225425"/>
          </a:xfrm>
        </p:grpSpPr>
        <p:sp>
          <p:nvSpPr>
            <p:cNvPr id="11" name="object 11"/>
            <p:cNvSpPr/>
            <p:nvPr/>
          </p:nvSpPr>
          <p:spPr>
            <a:xfrm>
              <a:off x="3891153" y="3187395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156717" y="0"/>
                  </a:moveTo>
                  <a:lnTo>
                    <a:pt x="0" y="0"/>
                  </a:lnTo>
                  <a:lnTo>
                    <a:pt x="0" y="215442"/>
                  </a:lnTo>
                  <a:lnTo>
                    <a:pt x="156717" y="215442"/>
                  </a:lnTo>
                  <a:lnTo>
                    <a:pt x="156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91153" y="3187395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0" y="215442"/>
                  </a:moveTo>
                  <a:lnTo>
                    <a:pt x="156717" y="215442"/>
                  </a:lnTo>
                  <a:lnTo>
                    <a:pt x="156717" y="0"/>
                  </a:lnTo>
                  <a:lnTo>
                    <a:pt x="0" y="0"/>
                  </a:lnTo>
                  <a:lnTo>
                    <a:pt x="0" y="2154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929634" y="3219450"/>
            <a:ext cx="8128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0" dirty="0">
                <a:latin typeface="Bahnschrift"/>
                <a:cs typeface="Bahnschrift"/>
              </a:rPr>
              <a:t>5</a:t>
            </a:r>
            <a:endParaRPr sz="800">
              <a:latin typeface="Bahnschrift"/>
              <a:cs typeface="Bahnschrif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121719" y="3755021"/>
            <a:ext cx="166370" cy="225425"/>
            <a:chOff x="5121719" y="3755021"/>
            <a:chExt cx="166370" cy="225425"/>
          </a:xfrm>
        </p:grpSpPr>
        <p:sp>
          <p:nvSpPr>
            <p:cNvPr id="15" name="object 15"/>
            <p:cNvSpPr/>
            <p:nvPr/>
          </p:nvSpPr>
          <p:spPr>
            <a:xfrm>
              <a:off x="5126482" y="3759784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156717" y="0"/>
                  </a:moveTo>
                  <a:lnTo>
                    <a:pt x="0" y="0"/>
                  </a:lnTo>
                  <a:lnTo>
                    <a:pt x="0" y="215442"/>
                  </a:lnTo>
                  <a:lnTo>
                    <a:pt x="156717" y="215442"/>
                  </a:lnTo>
                  <a:lnTo>
                    <a:pt x="156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26482" y="3759784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0" y="215442"/>
                  </a:moveTo>
                  <a:lnTo>
                    <a:pt x="156717" y="215442"/>
                  </a:lnTo>
                  <a:lnTo>
                    <a:pt x="156717" y="0"/>
                  </a:lnTo>
                  <a:lnTo>
                    <a:pt x="0" y="0"/>
                  </a:lnTo>
                  <a:lnTo>
                    <a:pt x="0" y="2154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164328" y="3792092"/>
            <a:ext cx="838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Bahnschrift"/>
                <a:cs typeface="Bahnschrift"/>
              </a:rPr>
              <a:t>4</a:t>
            </a:r>
            <a:endParaRPr sz="800">
              <a:latin typeface="Bahnschrift"/>
              <a:cs typeface="Bahnschrif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927028" y="4922913"/>
            <a:ext cx="166370" cy="225425"/>
            <a:chOff x="4927028" y="4922913"/>
            <a:chExt cx="166370" cy="225425"/>
          </a:xfrm>
        </p:grpSpPr>
        <p:sp>
          <p:nvSpPr>
            <p:cNvPr id="19" name="object 19"/>
            <p:cNvSpPr/>
            <p:nvPr/>
          </p:nvSpPr>
          <p:spPr>
            <a:xfrm>
              <a:off x="4931790" y="4927676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156717" y="0"/>
                  </a:moveTo>
                  <a:lnTo>
                    <a:pt x="0" y="0"/>
                  </a:lnTo>
                  <a:lnTo>
                    <a:pt x="0" y="215442"/>
                  </a:lnTo>
                  <a:lnTo>
                    <a:pt x="156717" y="215442"/>
                  </a:lnTo>
                  <a:lnTo>
                    <a:pt x="156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31790" y="4927676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0" y="215442"/>
                  </a:moveTo>
                  <a:lnTo>
                    <a:pt x="156717" y="215442"/>
                  </a:lnTo>
                  <a:lnTo>
                    <a:pt x="156717" y="0"/>
                  </a:lnTo>
                  <a:lnTo>
                    <a:pt x="0" y="0"/>
                  </a:lnTo>
                  <a:lnTo>
                    <a:pt x="0" y="2154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971034" y="4960111"/>
            <a:ext cx="800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Bahnschrift"/>
                <a:cs typeface="Bahnschrift"/>
              </a:rPr>
              <a:t>3</a:t>
            </a:r>
            <a:endParaRPr sz="800">
              <a:latin typeface="Bahnschrift"/>
              <a:cs typeface="Bahnschrif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766121" y="4466094"/>
            <a:ext cx="166370" cy="225425"/>
            <a:chOff x="3766121" y="4466094"/>
            <a:chExt cx="166370" cy="225425"/>
          </a:xfrm>
        </p:grpSpPr>
        <p:sp>
          <p:nvSpPr>
            <p:cNvPr id="23" name="object 23"/>
            <p:cNvSpPr/>
            <p:nvPr/>
          </p:nvSpPr>
          <p:spPr>
            <a:xfrm>
              <a:off x="3770884" y="4470857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156717" y="0"/>
                  </a:moveTo>
                  <a:lnTo>
                    <a:pt x="0" y="0"/>
                  </a:lnTo>
                  <a:lnTo>
                    <a:pt x="0" y="215442"/>
                  </a:lnTo>
                  <a:lnTo>
                    <a:pt x="156717" y="215442"/>
                  </a:lnTo>
                  <a:lnTo>
                    <a:pt x="156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70884" y="4470857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0" y="215442"/>
                  </a:moveTo>
                  <a:lnTo>
                    <a:pt x="156717" y="215442"/>
                  </a:lnTo>
                  <a:lnTo>
                    <a:pt x="156717" y="0"/>
                  </a:lnTo>
                  <a:lnTo>
                    <a:pt x="0" y="0"/>
                  </a:lnTo>
                  <a:lnTo>
                    <a:pt x="0" y="2154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811015" y="4503165"/>
            <a:ext cx="7874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Bahnschrift"/>
                <a:cs typeface="Bahnschrift"/>
              </a:rPr>
              <a:t>2</a:t>
            </a:r>
            <a:endParaRPr sz="800">
              <a:latin typeface="Bahnschrift"/>
              <a:cs typeface="Bahnschrif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991165" y="5944514"/>
            <a:ext cx="166370" cy="225425"/>
            <a:chOff x="3991165" y="5944514"/>
            <a:chExt cx="166370" cy="225425"/>
          </a:xfrm>
        </p:grpSpPr>
        <p:sp>
          <p:nvSpPr>
            <p:cNvPr id="27" name="object 27"/>
            <p:cNvSpPr/>
            <p:nvPr/>
          </p:nvSpPr>
          <p:spPr>
            <a:xfrm>
              <a:off x="3995928" y="5949276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156717" y="0"/>
                  </a:moveTo>
                  <a:lnTo>
                    <a:pt x="0" y="0"/>
                  </a:lnTo>
                  <a:lnTo>
                    <a:pt x="0" y="215442"/>
                  </a:lnTo>
                  <a:lnTo>
                    <a:pt x="156717" y="215442"/>
                  </a:lnTo>
                  <a:lnTo>
                    <a:pt x="1567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95928" y="5949276"/>
              <a:ext cx="156845" cy="215900"/>
            </a:xfrm>
            <a:custGeom>
              <a:avLst/>
              <a:gdLst/>
              <a:ahLst/>
              <a:cxnLst/>
              <a:rect l="l" t="t" r="r" b="b"/>
              <a:pathLst>
                <a:path w="156845" h="215900">
                  <a:moveTo>
                    <a:pt x="0" y="215442"/>
                  </a:moveTo>
                  <a:lnTo>
                    <a:pt x="156717" y="215442"/>
                  </a:lnTo>
                  <a:lnTo>
                    <a:pt x="156717" y="0"/>
                  </a:lnTo>
                  <a:lnTo>
                    <a:pt x="0" y="0"/>
                  </a:lnTo>
                  <a:lnTo>
                    <a:pt x="0" y="21544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045458" y="5982106"/>
            <a:ext cx="596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Bahnschrift"/>
                <a:cs typeface="Bahnschrift"/>
              </a:rPr>
              <a:t>1</a:t>
            </a:r>
            <a:endParaRPr sz="800">
              <a:latin typeface="Bahnschrift"/>
              <a:cs typeface="Bahnschrift"/>
            </a:endParaRPr>
          </a:p>
        </p:txBody>
      </p:sp>
      <p:sp>
        <p:nvSpPr>
          <p:cNvPr id="30" name="object 30" descr="$PPTXTitle"/>
          <p:cNvSpPr txBox="1">
            <a:spLocks noGrp="1"/>
          </p:cNvSpPr>
          <p:nvPr>
            <p:ph type="title"/>
          </p:nvPr>
        </p:nvSpPr>
        <p:spPr>
          <a:xfrm>
            <a:off x="2651760" y="251269"/>
            <a:ext cx="3877310" cy="112466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61290" rIns="0" bIns="0" rtlCol="0">
            <a:spAutoFit/>
          </a:bodyPr>
          <a:lstStyle/>
          <a:p>
            <a:pPr marL="527050" marR="547370" indent="69850" algn="ctr">
              <a:lnSpc>
                <a:spcPts val="2480"/>
              </a:lnSpc>
              <a:spcBef>
                <a:spcPts val="1270"/>
              </a:spcBef>
              <a:tabLst>
                <a:tab pos="1877695" algn="l"/>
              </a:tabLst>
            </a:pPr>
            <a:r>
              <a:rPr sz="2300" b="0" spc="85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CI</a:t>
            </a:r>
            <a:r>
              <a:rPr sz="2300" b="0" spc="-11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300" b="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T</a:t>
            </a:r>
            <a:r>
              <a:rPr sz="2300" b="0" spc="-65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300" b="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Y</a:t>
            </a:r>
            <a:r>
              <a:rPr sz="2300" b="0" spc="57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300" b="0" spc="55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OF</a:t>
            </a:r>
            <a:r>
              <a:rPr sz="2300" b="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	</a:t>
            </a:r>
            <a:r>
              <a:rPr sz="2300" b="0" spc="9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ST</a:t>
            </a:r>
            <a:r>
              <a:rPr sz="2300" b="0" spc="10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  </a:t>
            </a:r>
            <a:r>
              <a:rPr sz="2300" b="0" spc="12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LOUIS </a:t>
            </a:r>
            <a:r>
              <a:rPr sz="2300" b="0" spc="145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POLICE</a:t>
            </a:r>
            <a:r>
              <a:rPr sz="2300" b="0" spc="10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  </a:t>
            </a:r>
            <a:r>
              <a:rPr sz="2300" b="0" spc="160" dirty="0">
                <a:solidFill>
                  <a:srgbClr val="252525"/>
                </a:solidFill>
                <a:latin typeface="Bahnschrift" panose="020B0502040204020203" pitchFamily="34" charset="0"/>
                <a:cs typeface="Bahnschrift"/>
              </a:rPr>
              <a:t>DISTRICTS</a:t>
            </a:r>
            <a:endParaRPr sz="2300" dirty="0">
              <a:latin typeface="Bahnschrift" panose="020B0502040204020203" pitchFamily="34" charset="0"/>
              <a:cs typeface="Bahnschrif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91639" y="332714"/>
            <a:ext cx="5846445" cy="808355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83515" rIns="0" bIns="0" rtlCol="0">
            <a:spAutoFit/>
          </a:bodyPr>
          <a:lstStyle/>
          <a:p>
            <a:pPr marL="459105">
              <a:lnSpc>
                <a:spcPct val="100000"/>
              </a:lnSpc>
              <a:spcBef>
                <a:spcPts val="1445"/>
              </a:spcBef>
              <a:tabLst>
                <a:tab pos="2437130" algn="l"/>
              </a:tabLst>
            </a:pPr>
            <a:r>
              <a:rPr sz="2600" b="0" spc="165" dirty="0">
                <a:solidFill>
                  <a:srgbClr val="252525"/>
                </a:solidFill>
                <a:latin typeface="Bahnschrift"/>
                <a:cs typeface="Bahnschrift"/>
              </a:rPr>
              <a:t>DISTRICT</a:t>
            </a:r>
            <a:r>
              <a:rPr sz="2600" b="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600" b="0" spc="-50" dirty="0">
                <a:solidFill>
                  <a:srgbClr val="252525"/>
                </a:solidFill>
                <a:latin typeface="Bahnschrift"/>
                <a:cs typeface="Bahnschrift"/>
              </a:rPr>
              <a:t>5</a:t>
            </a:r>
            <a:r>
              <a:rPr sz="2600" b="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600" b="0" spc="145" dirty="0">
                <a:solidFill>
                  <a:srgbClr val="252525"/>
                </a:solidFill>
                <a:latin typeface="Bahnschrift"/>
                <a:cs typeface="Bahnschrift"/>
              </a:rPr>
              <a:t>SUMMARY</a:t>
            </a:r>
            <a:r>
              <a:rPr sz="2600" b="0" spc="64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600" b="0" spc="145" dirty="0">
                <a:solidFill>
                  <a:srgbClr val="252525"/>
                </a:solidFill>
                <a:latin typeface="Bahnschrift"/>
                <a:cs typeface="Bahnschrift"/>
              </a:rPr>
              <a:t>NOTES</a:t>
            </a:r>
            <a:endParaRPr sz="2600" dirty="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0831" y="1458290"/>
            <a:ext cx="1898014" cy="77851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 indent="-3810" algn="ctr">
              <a:lnSpc>
                <a:spcPct val="80000"/>
              </a:lnSpc>
              <a:spcBef>
                <a:spcPts val="555"/>
              </a:spcBef>
            </a:pPr>
            <a:r>
              <a:rPr sz="1900" dirty="0">
                <a:latin typeface="Bahnschrift"/>
                <a:cs typeface="Bahnschrift"/>
              </a:rPr>
              <a:t>There</a:t>
            </a:r>
            <a:r>
              <a:rPr sz="1900" spc="135" dirty="0">
                <a:latin typeface="Bahnschrift"/>
                <a:cs typeface="Bahnschrift"/>
              </a:rPr>
              <a:t> </a:t>
            </a:r>
            <a:r>
              <a:rPr sz="1900" dirty="0">
                <a:latin typeface="Bahnschrift"/>
                <a:cs typeface="Bahnschrift"/>
              </a:rPr>
              <a:t>are</a:t>
            </a:r>
            <a:r>
              <a:rPr sz="1900" spc="140" dirty="0">
                <a:latin typeface="Bahnschrift"/>
                <a:cs typeface="Bahnschrift"/>
              </a:rPr>
              <a:t> </a:t>
            </a:r>
            <a:r>
              <a:rPr sz="1900" spc="-25" dirty="0">
                <a:latin typeface="Bahnschrift"/>
                <a:cs typeface="Bahnschrift"/>
              </a:rPr>
              <a:t>15 </a:t>
            </a:r>
            <a:r>
              <a:rPr sz="1900" dirty="0">
                <a:latin typeface="Bahnschrift"/>
                <a:cs typeface="Bahnschrift"/>
              </a:rPr>
              <a:t>neighborhoods</a:t>
            </a:r>
            <a:r>
              <a:rPr sz="1900" spc="135" dirty="0">
                <a:latin typeface="Bahnschrift"/>
                <a:cs typeface="Bahnschrift"/>
              </a:rPr>
              <a:t> </a:t>
            </a:r>
            <a:r>
              <a:rPr sz="1900" spc="-25" dirty="0">
                <a:latin typeface="Bahnschrift"/>
                <a:cs typeface="Bahnschrift"/>
              </a:rPr>
              <a:t>in </a:t>
            </a:r>
            <a:r>
              <a:rPr sz="1900" dirty="0">
                <a:latin typeface="Bahnschrift"/>
                <a:cs typeface="Bahnschrift"/>
              </a:rPr>
              <a:t>District</a:t>
            </a:r>
            <a:r>
              <a:rPr sz="1900" spc="110" dirty="0">
                <a:latin typeface="Bahnschrift"/>
                <a:cs typeface="Bahnschrift"/>
              </a:rPr>
              <a:t> </a:t>
            </a:r>
            <a:r>
              <a:rPr sz="1900" spc="-25" dirty="0">
                <a:latin typeface="Bahnschrift"/>
                <a:cs typeface="Bahnschrift"/>
              </a:rPr>
              <a:t>5.</a:t>
            </a:r>
            <a:endParaRPr sz="1900" dirty="0">
              <a:latin typeface="Bahnschrift"/>
              <a:cs typeface="Bahnschrif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0280" y="2754376"/>
            <a:ext cx="62865" cy="62865"/>
            <a:chOff x="570280" y="2754376"/>
            <a:chExt cx="62865" cy="62865"/>
          </a:xfrm>
        </p:grpSpPr>
        <p:sp>
          <p:nvSpPr>
            <p:cNvPr id="5" name="object 5"/>
            <p:cNvSpPr/>
            <p:nvPr/>
          </p:nvSpPr>
          <p:spPr>
            <a:xfrm>
              <a:off x="571804" y="2755900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37973" y="0"/>
                  </a:moveTo>
                  <a:lnTo>
                    <a:pt x="29743" y="0"/>
                  </a:lnTo>
                  <a:lnTo>
                    <a:pt x="21589" y="0"/>
                  </a:lnTo>
                  <a:lnTo>
                    <a:pt x="14592" y="2921"/>
                  </a:lnTo>
                  <a:lnTo>
                    <a:pt x="2920" y="14477"/>
                  </a:lnTo>
                  <a:lnTo>
                    <a:pt x="0" y="21589"/>
                  </a:lnTo>
                  <a:lnTo>
                    <a:pt x="0" y="37973"/>
                  </a:lnTo>
                  <a:lnTo>
                    <a:pt x="2920" y="45085"/>
                  </a:lnTo>
                  <a:lnTo>
                    <a:pt x="14592" y="56769"/>
                  </a:lnTo>
                  <a:lnTo>
                    <a:pt x="21589" y="59689"/>
                  </a:lnTo>
                  <a:lnTo>
                    <a:pt x="37973" y="59689"/>
                  </a:lnTo>
                  <a:lnTo>
                    <a:pt x="45008" y="56769"/>
                  </a:lnTo>
                  <a:lnTo>
                    <a:pt x="56680" y="45085"/>
                  </a:lnTo>
                  <a:lnTo>
                    <a:pt x="59601" y="37973"/>
                  </a:lnTo>
                  <a:lnTo>
                    <a:pt x="59601" y="21589"/>
                  </a:lnTo>
                  <a:lnTo>
                    <a:pt x="56680" y="14477"/>
                  </a:lnTo>
                  <a:lnTo>
                    <a:pt x="45008" y="2921"/>
                  </a:lnTo>
                  <a:lnTo>
                    <a:pt x="37973" y="0"/>
                  </a:lnTo>
                  <a:close/>
                </a:path>
              </a:pathLst>
            </a:custGeom>
            <a:solidFill>
              <a:srgbClr val="9BAE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1804" y="2755900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29743" y="0"/>
                  </a:moveTo>
                  <a:lnTo>
                    <a:pt x="37973" y="0"/>
                  </a:lnTo>
                  <a:lnTo>
                    <a:pt x="45008" y="2921"/>
                  </a:lnTo>
                  <a:lnTo>
                    <a:pt x="50850" y="8762"/>
                  </a:lnTo>
                  <a:lnTo>
                    <a:pt x="56680" y="14477"/>
                  </a:lnTo>
                  <a:lnTo>
                    <a:pt x="59601" y="21589"/>
                  </a:lnTo>
                  <a:lnTo>
                    <a:pt x="59601" y="29717"/>
                  </a:lnTo>
                  <a:lnTo>
                    <a:pt x="59601" y="37973"/>
                  </a:lnTo>
                  <a:lnTo>
                    <a:pt x="56680" y="45085"/>
                  </a:lnTo>
                  <a:lnTo>
                    <a:pt x="50850" y="50926"/>
                  </a:lnTo>
                  <a:lnTo>
                    <a:pt x="45008" y="56769"/>
                  </a:lnTo>
                  <a:lnTo>
                    <a:pt x="37973" y="59689"/>
                  </a:lnTo>
                  <a:lnTo>
                    <a:pt x="29743" y="59689"/>
                  </a:lnTo>
                  <a:lnTo>
                    <a:pt x="21589" y="59689"/>
                  </a:lnTo>
                  <a:lnTo>
                    <a:pt x="14592" y="56769"/>
                  </a:lnTo>
                  <a:lnTo>
                    <a:pt x="8750" y="50926"/>
                  </a:lnTo>
                  <a:lnTo>
                    <a:pt x="2920" y="45085"/>
                  </a:lnTo>
                  <a:lnTo>
                    <a:pt x="0" y="37973"/>
                  </a:lnTo>
                  <a:lnTo>
                    <a:pt x="0" y="29717"/>
                  </a:lnTo>
                  <a:lnTo>
                    <a:pt x="0" y="21589"/>
                  </a:lnTo>
                  <a:lnTo>
                    <a:pt x="2920" y="14477"/>
                  </a:lnTo>
                  <a:lnTo>
                    <a:pt x="8750" y="8762"/>
                  </a:lnTo>
                  <a:lnTo>
                    <a:pt x="14592" y="2921"/>
                  </a:lnTo>
                  <a:lnTo>
                    <a:pt x="21589" y="0"/>
                  </a:lnTo>
                  <a:lnTo>
                    <a:pt x="2974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994" y="2695829"/>
            <a:ext cx="1827364" cy="17792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46303" y="2385441"/>
            <a:ext cx="2554605" cy="3558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spc="-10" dirty="0">
                <a:latin typeface="Bahnschrift"/>
                <a:cs typeface="Bahnschrift"/>
              </a:rPr>
              <a:t>Academy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2055"/>
              </a:lnSpc>
              <a:spcBef>
                <a:spcPts val="1365"/>
              </a:spcBef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DeBaliviere</a:t>
            </a:r>
            <a:r>
              <a:rPr sz="1900" spc="65" dirty="0">
                <a:latin typeface="Bahnschrift"/>
                <a:cs typeface="Bahnschrift"/>
              </a:rPr>
              <a:t> </a:t>
            </a:r>
            <a:r>
              <a:rPr sz="1900" spc="-20" dirty="0">
                <a:latin typeface="Bahnschrift"/>
                <a:cs typeface="Bahnschrift"/>
              </a:rPr>
              <a:t>Place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Fountain</a:t>
            </a:r>
            <a:r>
              <a:rPr sz="1900" spc="90" dirty="0">
                <a:latin typeface="Bahnschrift"/>
                <a:cs typeface="Bahnschrift"/>
              </a:rPr>
              <a:t> </a:t>
            </a:r>
            <a:r>
              <a:rPr sz="1900" spc="-20" dirty="0">
                <a:latin typeface="Bahnschrift"/>
                <a:cs typeface="Bahnschrift"/>
              </a:rPr>
              <a:t>Park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Hamilton</a:t>
            </a:r>
            <a:r>
              <a:rPr sz="1900" spc="100" dirty="0">
                <a:latin typeface="Bahnschrift"/>
                <a:cs typeface="Bahnschrift"/>
              </a:rPr>
              <a:t> </a:t>
            </a:r>
            <a:r>
              <a:rPr sz="1900" spc="-10" dirty="0">
                <a:latin typeface="Bahnschrift"/>
                <a:cs typeface="Bahnschrift"/>
              </a:rPr>
              <a:t>Heights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Kingsway</a:t>
            </a:r>
            <a:r>
              <a:rPr sz="1900" spc="60" dirty="0">
                <a:latin typeface="Bahnschrift"/>
                <a:cs typeface="Bahnschrift"/>
              </a:rPr>
              <a:t> </a:t>
            </a:r>
            <a:r>
              <a:rPr sz="1900" spc="-20" dirty="0">
                <a:latin typeface="Bahnschrift"/>
                <a:cs typeface="Bahnschrift"/>
              </a:rPr>
              <a:t>East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Kingsway</a:t>
            </a:r>
            <a:r>
              <a:rPr sz="1900" spc="60" dirty="0">
                <a:latin typeface="Bahnschrift"/>
                <a:cs typeface="Bahnschrift"/>
              </a:rPr>
              <a:t> </a:t>
            </a:r>
            <a:r>
              <a:rPr sz="1900" spc="-20" dirty="0">
                <a:latin typeface="Bahnschrift"/>
                <a:cs typeface="Bahnschrift"/>
              </a:rPr>
              <a:t>West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Lewis</a:t>
            </a:r>
            <a:r>
              <a:rPr sz="1900" spc="130" dirty="0">
                <a:latin typeface="Bahnschrift"/>
                <a:cs typeface="Bahnschrift"/>
              </a:rPr>
              <a:t> </a:t>
            </a:r>
            <a:r>
              <a:rPr sz="1900" spc="-20" dirty="0">
                <a:latin typeface="Bahnschrift"/>
                <a:cs typeface="Bahnschrift"/>
              </a:rPr>
              <a:t>Place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spc="-10" dirty="0">
                <a:latin typeface="Bahnschrift"/>
                <a:cs typeface="Bahnschrift"/>
              </a:rPr>
              <a:t>Skinker-DeBaliviere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The</a:t>
            </a:r>
            <a:r>
              <a:rPr sz="1900" spc="150" dirty="0">
                <a:latin typeface="Bahnschrift"/>
                <a:cs typeface="Bahnschrift"/>
              </a:rPr>
              <a:t> </a:t>
            </a:r>
            <a:r>
              <a:rPr sz="1900" dirty="0">
                <a:latin typeface="Bahnschrift"/>
                <a:cs typeface="Bahnschrift"/>
              </a:rPr>
              <a:t>Greater</a:t>
            </a:r>
            <a:r>
              <a:rPr sz="1900" spc="140" dirty="0">
                <a:latin typeface="Bahnschrift"/>
                <a:cs typeface="Bahnschrift"/>
              </a:rPr>
              <a:t> </a:t>
            </a:r>
            <a:r>
              <a:rPr sz="1900" spc="-10" dirty="0">
                <a:latin typeface="Bahnschrift"/>
                <a:cs typeface="Bahnschrift"/>
              </a:rPr>
              <a:t>Ville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The</a:t>
            </a:r>
            <a:r>
              <a:rPr sz="1900" spc="175" dirty="0">
                <a:latin typeface="Bahnschrift"/>
                <a:cs typeface="Bahnschrift"/>
              </a:rPr>
              <a:t> </a:t>
            </a:r>
            <a:r>
              <a:rPr sz="1900" spc="-10" dirty="0">
                <a:latin typeface="Bahnschrift"/>
                <a:cs typeface="Bahnschrift"/>
              </a:rPr>
              <a:t>Ville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spc="-10" dirty="0">
                <a:latin typeface="Bahnschrift"/>
                <a:cs typeface="Bahnschrift"/>
              </a:rPr>
              <a:t>Vandeventer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Visitation</a:t>
            </a:r>
            <a:r>
              <a:rPr sz="1900" spc="130" dirty="0">
                <a:latin typeface="Bahnschrift"/>
                <a:cs typeface="Bahnschrift"/>
              </a:rPr>
              <a:t> </a:t>
            </a:r>
            <a:r>
              <a:rPr sz="1900" spc="-20" dirty="0">
                <a:latin typeface="Bahnschrift"/>
                <a:cs typeface="Bahnschrift"/>
              </a:rPr>
              <a:t>Park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1825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spc="-30" dirty="0">
                <a:latin typeface="Bahnschrift"/>
                <a:cs typeface="Bahnschrift"/>
              </a:rPr>
              <a:t>Wells-</a:t>
            </a:r>
            <a:r>
              <a:rPr sz="1900" spc="-10" dirty="0">
                <a:latin typeface="Bahnschrift"/>
                <a:cs typeface="Bahnschrift"/>
              </a:rPr>
              <a:t>Goodfellow</a:t>
            </a:r>
            <a:endParaRPr sz="1900">
              <a:latin typeface="Bahnschrift"/>
              <a:cs typeface="Bahnschrift"/>
            </a:endParaRPr>
          </a:p>
          <a:p>
            <a:pPr marL="354965" indent="-342265">
              <a:lnSpc>
                <a:spcPts val="2050"/>
              </a:lnSpc>
              <a:buClr>
                <a:srgbClr val="9BAEB5"/>
              </a:buClr>
              <a:buFont typeface="Arial MT"/>
              <a:buChar char="•"/>
              <a:tabLst>
                <a:tab pos="354965" algn="l"/>
              </a:tabLst>
            </a:pPr>
            <a:r>
              <a:rPr sz="1900" dirty="0">
                <a:latin typeface="Bahnschrift"/>
                <a:cs typeface="Bahnschrift"/>
              </a:rPr>
              <a:t>West</a:t>
            </a:r>
            <a:r>
              <a:rPr sz="1900" spc="75" dirty="0">
                <a:latin typeface="Bahnschrift"/>
                <a:cs typeface="Bahnschrift"/>
              </a:rPr>
              <a:t> </a:t>
            </a:r>
            <a:r>
              <a:rPr sz="1900" spc="-25" dirty="0">
                <a:latin typeface="Bahnschrift"/>
                <a:cs typeface="Bahnschrift"/>
              </a:rPr>
              <a:t>End</a:t>
            </a:r>
            <a:endParaRPr sz="190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78648" y="659621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3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ts val="2375"/>
              </a:lnSpc>
              <a:spcBef>
                <a:spcPts val="95"/>
              </a:spcBef>
              <a:buClr>
                <a:srgbClr val="9BAEB5"/>
              </a:buClr>
              <a:buFont typeface="Arial MT"/>
              <a:buChar char="•"/>
              <a:tabLst>
                <a:tab pos="240665" algn="l"/>
              </a:tabLst>
            </a:pPr>
            <a:r>
              <a:rPr dirty="0"/>
              <a:t>The</a:t>
            </a:r>
            <a:r>
              <a:rPr spc="160" dirty="0"/>
              <a:t> </a:t>
            </a:r>
            <a:r>
              <a:rPr dirty="0">
                <a:solidFill>
                  <a:srgbClr val="33CC33"/>
                </a:solidFill>
              </a:rPr>
              <a:t>lowest</a:t>
            </a:r>
            <a:r>
              <a:rPr spc="155" dirty="0">
                <a:solidFill>
                  <a:srgbClr val="33CC33"/>
                </a:solidFill>
              </a:rPr>
              <a:t> </a:t>
            </a:r>
            <a:r>
              <a:rPr dirty="0">
                <a:solidFill>
                  <a:srgbClr val="33CC33"/>
                </a:solidFill>
              </a:rPr>
              <a:t>number</a:t>
            </a:r>
            <a:r>
              <a:rPr spc="200" dirty="0">
                <a:solidFill>
                  <a:srgbClr val="33CC33"/>
                </a:solidFill>
              </a:rPr>
              <a:t> </a:t>
            </a:r>
            <a:r>
              <a:rPr dirty="0"/>
              <a:t>of</a:t>
            </a:r>
            <a:r>
              <a:rPr spc="175" dirty="0"/>
              <a:t> </a:t>
            </a:r>
            <a:r>
              <a:rPr dirty="0"/>
              <a:t>crimes</a:t>
            </a:r>
            <a:r>
              <a:rPr spc="175" dirty="0"/>
              <a:t> </a:t>
            </a:r>
            <a:r>
              <a:rPr dirty="0"/>
              <a:t>in</a:t>
            </a:r>
            <a:r>
              <a:rPr spc="165" dirty="0"/>
              <a:t> </a:t>
            </a:r>
            <a:r>
              <a:rPr spc="-25" dirty="0"/>
              <a:t>one</a:t>
            </a:r>
          </a:p>
          <a:p>
            <a:pPr marL="241300">
              <a:lnSpc>
                <a:spcPts val="2375"/>
              </a:lnSpc>
            </a:pPr>
            <a:r>
              <a:rPr dirty="0"/>
              <a:t>neighborhood</a:t>
            </a:r>
            <a:r>
              <a:rPr spc="160" dirty="0"/>
              <a:t> </a:t>
            </a:r>
            <a:r>
              <a:rPr dirty="0"/>
              <a:t>was</a:t>
            </a:r>
            <a:r>
              <a:rPr spc="165" dirty="0"/>
              <a:t> </a:t>
            </a:r>
            <a:r>
              <a:rPr u="sng" dirty="0">
                <a:uFill>
                  <a:solidFill>
                    <a:srgbClr val="000000"/>
                  </a:solidFill>
                </a:uFill>
              </a:rPr>
              <a:t>12</a:t>
            </a:r>
            <a:r>
              <a:rPr spc="170" dirty="0"/>
              <a:t> </a:t>
            </a:r>
            <a:r>
              <a:rPr dirty="0"/>
              <a:t>in</a:t>
            </a:r>
            <a:r>
              <a:rPr spc="140" dirty="0"/>
              <a:t> </a:t>
            </a:r>
            <a:r>
              <a:rPr dirty="0"/>
              <a:t>Fountain</a:t>
            </a:r>
            <a:r>
              <a:rPr spc="165" dirty="0"/>
              <a:t> </a:t>
            </a:r>
            <a:r>
              <a:rPr spc="-20" dirty="0"/>
              <a:t>Park</a:t>
            </a:r>
          </a:p>
          <a:p>
            <a:pPr marL="241300" marR="5080" indent="-228600">
              <a:lnSpc>
                <a:spcPct val="80000"/>
              </a:lnSpc>
              <a:spcBef>
                <a:spcPts val="1010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dirty="0"/>
              <a:t>The</a:t>
            </a:r>
            <a:r>
              <a:rPr spc="165" dirty="0"/>
              <a:t> </a:t>
            </a:r>
            <a:r>
              <a:rPr dirty="0">
                <a:solidFill>
                  <a:srgbClr val="FF0000"/>
                </a:solidFill>
              </a:rPr>
              <a:t>highest</a:t>
            </a:r>
            <a:r>
              <a:rPr spc="16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number</a:t>
            </a:r>
            <a:r>
              <a:rPr spc="190" dirty="0">
                <a:solidFill>
                  <a:srgbClr val="FF0000"/>
                </a:solidFill>
              </a:rPr>
              <a:t> </a:t>
            </a:r>
            <a:r>
              <a:rPr dirty="0"/>
              <a:t>of</a:t>
            </a:r>
            <a:r>
              <a:rPr spc="170" dirty="0"/>
              <a:t> </a:t>
            </a:r>
            <a:r>
              <a:rPr dirty="0"/>
              <a:t>crimes</a:t>
            </a:r>
            <a:r>
              <a:rPr spc="180" dirty="0"/>
              <a:t> </a:t>
            </a:r>
            <a:r>
              <a:rPr dirty="0"/>
              <a:t>in</a:t>
            </a:r>
            <a:r>
              <a:rPr spc="170" dirty="0"/>
              <a:t> </a:t>
            </a:r>
            <a:r>
              <a:rPr spc="-25" dirty="0"/>
              <a:t>one </a:t>
            </a:r>
            <a:r>
              <a:rPr dirty="0"/>
              <a:t>neighborhood</a:t>
            </a:r>
            <a:r>
              <a:rPr spc="135" dirty="0"/>
              <a:t> </a:t>
            </a:r>
            <a:r>
              <a:rPr dirty="0"/>
              <a:t>was</a:t>
            </a:r>
            <a:r>
              <a:rPr spc="140" dirty="0"/>
              <a:t> </a:t>
            </a:r>
            <a:r>
              <a:rPr u="sng" dirty="0">
                <a:uFill>
                  <a:solidFill>
                    <a:srgbClr val="000000"/>
                  </a:solidFill>
                </a:uFill>
              </a:rPr>
              <a:t>126</a:t>
            </a:r>
            <a:r>
              <a:rPr spc="204" dirty="0"/>
              <a:t> </a:t>
            </a:r>
            <a:r>
              <a:rPr dirty="0"/>
              <a:t>in</a:t>
            </a:r>
            <a:r>
              <a:rPr spc="130" dirty="0"/>
              <a:t> </a:t>
            </a:r>
            <a:r>
              <a:rPr dirty="0"/>
              <a:t>Central</a:t>
            </a:r>
            <a:r>
              <a:rPr spc="125" dirty="0"/>
              <a:t> </a:t>
            </a:r>
            <a:r>
              <a:rPr dirty="0"/>
              <a:t>West</a:t>
            </a:r>
            <a:r>
              <a:rPr spc="125" dirty="0"/>
              <a:t> </a:t>
            </a:r>
            <a:r>
              <a:rPr spc="-25" dirty="0"/>
              <a:t>End</a:t>
            </a:r>
          </a:p>
          <a:p>
            <a:pPr marL="240665" indent="-227965">
              <a:lnSpc>
                <a:spcPts val="2375"/>
              </a:lnSpc>
              <a:spcBef>
                <a:spcPts val="470"/>
              </a:spcBef>
              <a:buClr>
                <a:srgbClr val="9BAEB5"/>
              </a:buClr>
              <a:buFont typeface="Arial MT"/>
              <a:buChar char="•"/>
              <a:tabLst>
                <a:tab pos="240665" algn="l"/>
              </a:tabLst>
            </a:pPr>
            <a:r>
              <a:rPr dirty="0"/>
              <a:t>The</a:t>
            </a:r>
            <a:r>
              <a:rPr spc="145" dirty="0"/>
              <a:t> </a:t>
            </a:r>
            <a:r>
              <a:rPr dirty="0"/>
              <a:t>average</a:t>
            </a:r>
            <a:r>
              <a:rPr spc="170" dirty="0"/>
              <a:t> </a:t>
            </a:r>
            <a:r>
              <a:rPr dirty="0"/>
              <a:t>number</a:t>
            </a:r>
            <a:r>
              <a:rPr spc="155" dirty="0"/>
              <a:t> </a:t>
            </a:r>
            <a:r>
              <a:rPr dirty="0"/>
              <a:t>of</a:t>
            </a:r>
            <a:r>
              <a:rPr spc="155" dirty="0"/>
              <a:t> </a:t>
            </a:r>
            <a:r>
              <a:rPr dirty="0"/>
              <a:t>crimes</a:t>
            </a:r>
            <a:r>
              <a:rPr spc="155" dirty="0"/>
              <a:t> </a:t>
            </a:r>
            <a:r>
              <a:rPr spc="-25" dirty="0"/>
              <a:t>per</a:t>
            </a:r>
          </a:p>
          <a:p>
            <a:pPr marL="241300">
              <a:lnSpc>
                <a:spcPts val="2375"/>
              </a:lnSpc>
            </a:pPr>
            <a:r>
              <a:rPr dirty="0"/>
              <a:t>neighborhood</a:t>
            </a:r>
            <a:r>
              <a:rPr spc="125" dirty="0"/>
              <a:t> </a:t>
            </a:r>
            <a:r>
              <a:rPr dirty="0"/>
              <a:t>was</a:t>
            </a:r>
            <a:r>
              <a:rPr spc="130" dirty="0"/>
              <a:t> </a:t>
            </a:r>
            <a:r>
              <a:rPr u="sng" spc="-20" dirty="0">
                <a:uFill>
                  <a:solidFill>
                    <a:srgbClr val="000000"/>
                  </a:solidFill>
                </a:uFill>
              </a:rPr>
              <a:t>48.9</a:t>
            </a:r>
          </a:p>
          <a:p>
            <a:pPr marL="241300" marR="261620" indent="-228600">
              <a:lnSpc>
                <a:spcPts val="2110"/>
              </a:lnSpc>
              <a:spcBef>
                <a:spcPts val="980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dirty="0"/>
              <a:t>The</a:t>
            </a:r>
            <a:r>
              <a:rPr spc="135" dirty="0"/>
              <a:t> </a:t>
            </a:r>
            <a:r>
              <a:rPr dirty="0">
                <a:solidFill>
                  <a:srgbClr val="33CC33"/>
                </a:solidFill>
              </a:rPr>
              <a:t>lowest</a:t>
            </a:r>
            <a:r>
              <a:rPr spc="135" dirty="0">
                <a:solidFill>
                  <a:srgbClr val="33CC33"/>
                </a:solidFill>
              </a:rPr>
              <a:t> </a:t>
            </a:r>
            <a:r>
              <a:rPr dirty="0">
                <a:solidFill>
                  <a:srgbClr val="33CC33"/>
                </a:solidFill>
              </a:rPr>
              <a:t>crime</a:t>
            </a:r>
            <a:r>
              <a:rPr spc="150" dirty="0">
                <a:solidFill>
                  <a:srgbClr val="33CC33"/>
                </a:solidFill>
              </a:rPr>
              <a:t> </a:t>
            </a:r>
            <a:r>
              <a:rPr dirty="0">
                <a:solidFill>
                  <a:srgbClr val="33CC33"/>
                </a:solidFill>
              </a:rPr>
              <a:t>rate</a:t>
            </a:r>
            <a:r>
              <a:rPr spc="145" dirty="0">
                <a:solidFill>
                  <a:srgbClr val="33CC33"/>
                </a:solidFill>
              </a:rPr>
              <a:t> </a:t>
            </a:r>
            <a:r>
              <a:rPr dirty="0"/>
              <a:t>per</a:t>
            </a:r>
            <a:r>
              <a:rPr spc="140" dirty="0"/>
              <a:t> </a:t>
            </a:r>
            <a:r>
              <a:rPr spc="-25" dirty="0"/>
              <a:t>100,000</a:t>
            </a:r>
            <a:r>
              <a:rPr spc="175" dirty="0"/>
              <a:t> </a:t>
            </a:r>
            <a:r>
              <a:rPr dirty="0"/>
              <a:t>in</a:t>
            </a:r>
            <a:r>
              <a:rPr spc="140" dirty="0"/>
              <a:t> </a:t>
            </a:r>
            <a:r>
              <a:rPr spc="-25" dirty="0"/>
              <a:t>one </a:t>
            </a:r>
            <a:r>
              <a:rPr dirty="0"/>
              <a:t>neighborhood</a:t>
            </a:r>
            <a:r>
              <a:rPr spc="155" dirty="0"/>
              <a:t> </a:t>
            </a:r>
            <a:r>
              <a:rPr dirty="0"/>
              <a:t>was</a:t>
            </a:r>
            <a:r>
              <a:rPr spc="155" dirty="0"/>
              <a:t> </a:t>
            </a:r>
            <a:r>
              <a:rPr u="sng" dirty="0">
                <a:uFill>
                  <a:solidFill>
                    <a:srgbClr val="000000"/>
                  </a:solidFill>
                </a:uFill>
              </a:rPr>
              <a:t>564.2</a:t>
            </a:r>
            <a:r>
              <a:rPr spc="160" dirty="0"/>
              <a:t> </a:t>
            </a:r>
            <a:r>
              <a:rPr dirty="0"/>
              <a:t>in</a:t>
            </a:r>
            <a:r>
              <a:rPr spc="140" dirty="0"/>
              <a:t> </a:t>
            </a:r>
            <a:r>
              <a:rPr spc="-10" dirty="0"/>
              <a:t>Skinker-Debaliviere</a:t>
            </a:r>
          </a:p>
          <a:p>
            <a:pPr marL="241300" marR="170815" indent="-228600">
              <a:lnSpc>
                <a:spcPct val="80000"/>
              </a:lnSpc>
              <a:spcBef>
                <a:spcPts val="1030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dirty="0"/>
              <a:t>The</a:t>
            </a:r>
            <a:r>
              <a:rPr spc="155" dirty="0"/>
              <a:t> </a:t>
            </a:r>
            <a:r>
              <a:rPr dirty="0">
                <a:solidFill>
                  <a:srgbClr val="FF0000"/>
                </a:solidFill>
              </a:rPr>
              <a:t>highest</a:t>
            </a:r>
            <a:r>
              <a:rPr spc="15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crime</a:t>
            </a:r>
            <a:r>
              <a:rPr spc="16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rate</a:t>
            </a:r>
            <a:r>
              <a:rPr spc="180" dirty="0">
                <a:solidFill>
                  <a:srgbClr val="FF0000"/>
                </a:solidFill>
              </a:rPr>
              <a:t> </a:t>
            </a:r>
            <a:r>
              <a:rPr dirty="0"/>
              <a:t>per</a:t>
            </a:r>
            <a:r>
              <a:rPr spc="165" dirty="0"/>
              <a:t> </a:t>
            </a:r>
            <a:r>
              <a:rPr spc="-20" dirty="0"/>
              <a:t>100,000</a:t>
            </a:r>
            <a:r>
              <a:rPr spc="185" dirty="0"/>
              <a:t> </a:t>
            </a:r>
            <a:r>
              <a:rPr dirty="0"/>
              <a:t>in</a:t>
            </a:r>
            <a:r>
              <a:rPr spc="160" dirty="0"/>
              <a:t> </a:t>
            </a:r>
            <a:r>
              <a:rPr spc="-25" dirty="0"/>
              <a:t>one </a:t>
            </a:r>
            <a:r>
              <a:rPr dirty="0"/>
              <a:t>neighborhood</a:t>
            </a:r>
            <a:r>
              <a:rPr spc="135" dirty="0"/>
              <a:t> </a:t>
            </a:r>
            <a:r>
              <a:rPr dirty="0"/>
              <a:t>was</a:t>
            </a:r>
            <a:r>
              <a:rPr spc="135" dirty="0"/>
              <a:t> </a:t>
            </a:r>
            <a:r>
              <a:rPr u="sng" dirty="0">
                <a:uFill>
                  <a:solidFill>
                    <a:srgbClr val="000000"/>
                  </a:solidFill>
                </a:uFill>
              </a:rPr>
              <a:t>2749.8</a:t>
            </a:r>
            <a:r>
              <a:rPr spc="135" dirty="0"/>
              <a:t> </a:t>
            </a:r>
            <a:r>
              <a:rPr dirty="0"/>
              <a:t>in</a:t>
            </a:r>
            <a:r>
              <a:rPr spc="130" dirty="0"/>
              <a:t> </a:t>
            </a:r>
            <a:r>
              <a:rPr spc="-10" dirty="0"/>
              <a:t>Wells-Goodfellow</a:t>
            </a:r>
          </a:p>
          <a:p>
            <a:pPr marL="241300" marR="431800" indent="-228600">
              <a:lnSpc>
                <a:spcPts val="2110"/>
              </a:lnSpc>
              <a:spcBef>
                <a:spcPts val="980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dirty="0"/>
              <a:t>The</a:t>
            </a:r>
            <a:r>
              <a:rPr spc="145" dirty="0"/>
              <a:t> </a:t>
            </a:r>
            <a:r>
              <a:rPr dirty="0"/>
              <a:t>overall</a:t>
            </a:r>
            <a:r>
              <a:rPr spc="160" dirty="0"/>
              <a:t> </a:t>
            </a:r>
            <a:r>
              <a:rPr dirty="0"/>
              <a:t>crime</a:t>
            </a:r>
            <a:r>
              <a:rPr spc="160" dirty="0"/>
              <a:t> </a:t>
            </a:r>
            <a:r>
              <a:rPr dirty="0"/>
              <a:t>rate</a:t>
            </a:r>
            <a:r>
              <a:rPr spc="135" dirty="0"/>
              <a:t> </a:t>
            </a:r>
            <a:r>
              <a:rPr dirty="0"/>
              <a:t>in</a:t>
            </a:r>
            <a:r>
              <a:rPr spc="150" dirty="0"/>
              <a:t> </a:t>
            </a:r>
            <a:r>
              <a:rPr dirty="0"/>
              <a:t>District</a:t>
            </a:r>
            <a:r>
              <a:rPr spc="150" dirty="0"/>
              <a:t> </a:t>
            </a:r>
            <a:r>
              <a:rPr dirty="0"/>
              <a:t>5</a:t>
            </a:r>
            <a:r>
              <a:rPr spc="155" dirty="0"/>
              <a:t> </a:t>
            </a:r>
            <a:r>
              <a:rPr spc="-25" dirty="0"/>
              <a:t>was </a:t>
            </a:r>
            <a:r>
              <a:rPr u="sng" spc="-10" dirty="0">
                <a:uFill>
                  <a:solidFill>
                    <a:srgbClr val="000000"/>
                  </a:solidFill>
                </a:uFill>
              </a:rPr>
              <a:t>1296.0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64970" y="188607"/>
            <a:ext cx="5814060" cy="864235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80645" rIns="0" bIns="0" rtlCol="0">
            <a:spAutoFit/>
          </a:bodyPr>
          <a:lstStyle/>
          <a:p>
            <a:pPr marR="20320" algn="ctr">
              <a:lnSpc>
                <a:spcPts val="2620"/>
              </a:lnSpc>
              <a:spcBef>
                <a:spcPts val="635"/>
              </a:spcBef>
              <a:tabLst>
                <a:tab pos="3271520" algn="l"/>
              </a:tabLst>
            </a:pPr>
            <a:r>
              <a:rPr sz="2300" spc="160" dirty="0">
                <a:solidFill>
                  <a:srgbClr val="252525"/>
                </a:solidFill>
                <a:latin typeface="Bahnschrift"/>
                <a:cs typeface="Bahnschrift"/>
              </a:rPr>
              <a:t>NEIGHBORHOODS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0" dirty="0">
                <a:solidFill>
                  <a:srgbClr val="252525"/>
                </a:solidFill>
                <a:latin typeface="Bahnschrift"/>
                <a:cs typeface="Bahnschrift"/>
              </a:rPr>
              <a:t>VS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CI</a:t>
            </a:r>
            <a:r>
              <a:rPr sz="2300" spc="-11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T</a:t>
            </a:r>
            <a:r>
              <a:rPr sz="2300" spc="-6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-50" dirty="0">
                <a:solidFill>
                  <a:srgbClr val="252525"/>
                </a:solidFill>
                <a:latin typeface="Bahnschrift"/>
                <a:cs typeface="Bahnschrift"/>
              </a:rPr>
              <a:t>Y</a:t>
            </a:r>
            <a:endParaRPr sz="2300">
              <a:latin typeface="Bahnschrift"/>
              <a:cs typeface="Bahnschrift"/>
            </a:endParaRPr>
          </a:p>
          <a:p>
            <a:pPr marR="23495" algn="ctr">
              <a:lnSpc>
                <a:spcPts val="2620"/>
              </a:lnSpc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</a:t>
            </a:r>
            <a:r>
              <a:rPr sz="2300" spc="57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RATE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50" dirty="0">
                <a:solidFill>
                  <a:srgbClr val="252525"/>
                </a:solidFill>
                <a:latin typeface="Bahnschrift"/>
                <a:cs typeface="Bahnschrift"/>
              </a:rPr>
              <a:t>OVER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45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90" dirty="0">
                <a:solidFill>
                  <a:srgbClr val="252525"/>
                </a:solidFill>
                <a:latin typeface="Bahnschrift"/>
                <a:cs typeface="Bahnschrift"/>
              </a:rPr>
              <a:t>PAST</a:t>
            </a:r>
            <a:r>
              <a:rPr sz="2300" spc="9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YEAR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04252" y="1351661"/>
            <a:ext cx="7620634" cy="0"/>
          </a:xfrm>
          <a:custGeom>
            <a:avLst/>
            <a:gdLst/>
            <a:ahLst/>
            <a:cxnLst/>
            <a:rect l="l" t="t" r="r" b="b"/>
            <a:pathLst>
              <a:path w="7620634">
                <a:moveTo>
                  <a:pt x="0" y="0"/>
                </a:moveTo>
                <a:lnTo>
                  <a:pt x="762001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99489" y="1682559"/>
            <a:ext cx="7630159" cy="3662045"/>
            <a:chOff x="1099489" y="1682559"/>
            <a:chExt cx="7630159" cy="3662045"/>
          </a:xfrm>
        </p:grpSpPr>
        <p:sp>
          <p:nvSpPr>
            <p:cNvPr id="5" name="object 5"/>
            <p:cNvSpPr/>
            <p:nvPr/>
          </p:nvSpPr>
          <p:spPr>
            <a:xfrm>
              <a:off x="1104252" y="2139695"/>
              <a:ext cx="7620634" cy="3204845"/>
            </a:xfrm>
            <a:custGeom>
              <a:avLst/>
              <a:gdLst/>
              <a:ahLst/>
              <a:cxnLst/>
              <a:rect l="l" t="t" r="r" b="b"/>
              <a:pathLst>
                <a:path w="7620634" h="3204845">
                  <a:moveTo>
                    <a:pt x="0" y="2365247"/>
                  </a:moveTo>
                  <a:lnTo>
                    <a:pt x="7620012" y="2365247"/>
                  </a:lnTo>
                </a:path>
                <a:path w="7620634" h="3204845">
                  <a:moveTo>
                    <a:pt x="0" y="1577339"/>
                  </a:moveTo>
                  <a:lnTo>
                    <a:pt x="7620012" y="1577339"/>
                  </a:lnTo>
                </a:path>
                <a:path w="7620634" h="3204845">
                  <a:moveTo>
                    <a:pt x="0" y="789431"/>
                  </a:moveTo>
                  <a:lnTo>
                    <a:pt x="7620012" y="789431"/>
                  </a:lnTo>
                </a:path>
                <a:path w="7620634" h="3204845">
                  <a:moveTo>
                    <a:pt x="0" y="0"/>
                  </a:moveTo>
                  <a:lnTo>
                    <a:pt x="7620012" y="0"/>
                  </a:lnTo>
                </a:path>
                <a:path w="7620634" h="3204845">
                  <a:moveTo>
                    <a:pt x="0" y="3154044"/>
                  </a:moveTo>
                  <a:lnTo>
                    <a:pt x="7620012" y="3154044"/>
                  </a:lnTo>
                </a:path>
                <a:path w="7620634" h="3204845">
                  <a:moveTo>
                    <a:pt x="0" y="3154044"/>
                  </a:moveTo>
                  <a:lnTo>
                    <a:pt x="0" y="3204591"/>
                  </a:lnTo>
                </a:path>
                <a:path w="7620634" h="3204845">
                  <a:moveTo>
                    <a:pt x="1088783" y="3154044"/>
                  </a:moveTo>
                  <a:lnTo>
                    <a:pt x="1088783" y="3204591"/>
                  </a:lnTo>
                </a:path>
                <a:path w="7620634" h="3204845">
                  <a:moveTo>
                    <a:pt x="2176919" y="3154044"/>
                  </a:moveTo>
                  <a:lnTo>
                    <a:pt x="2176919" y="3204591"/>
                  </a:lnTo>
                </a:path>
                <a:path w="7620634" h="3204845">
                  <a:moveTo>
                    <a:pt x="3265055" y="3154044"/>
                  </a:moveTo>
                  <a:lnTo>
                    <a:pt x="3265055" y="3204591"/>
                  </a:lnTo>
                </a:path>
                <a:path w="7620634" h="3204845">
                  <a:moveTo>
                    <a:pt x="4354715" y="3154044"/>
                  </a:moveTo>
                  <a:lnTo>
                    <a:pt x="4354715" y="3204591"/>
                  </a:lnTo>
                </a:path>
                <a:path w="7620634" h="3204845">
                  <a:moveTo>
                    <a:pt x="5442851" y="3154044"/>
                  </a:moveTo>
                  <a:lnTo>
                    <a:pt x="5442851" y="3204591"/>
                  </a:lnTo>
                </a:path>
                <a:path w="7620634" h="3204845">
                  <a:moveTo>
                    <a:pt x="6530987" y="3154044"/>
                  </a:moveTo>
                  <a:lnTo>
                    <a:pt x="6530987" y="3204591"/>
                  </a:lnTo>
                </a:path>
                <a:path w="7620634" h="3204845">
                  <a:moveTo>
                    <a:pt x="7620012" y="3154044"/>
                  </a:moveTo>
                  <a:lnTo>
                    <a:pt x="7620012" y="320459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48586" y="3403600"/>
              <a:ext cx="6531609" cy="651510"/>
            </a:xfrm>
            <a:custGeom>
              <a:avLst/>
              <a:gdLst/>
              <a:ahLst/>
              <a:cxnLst/>
              <a:rect l="l" t="t" r="r" b="b"/>
              <a:pathLst>
                <a:path w="6531609" h="651510">
                  <a:moveTo>
                    <a:pt x="0" y="171703"/>
                  </a:moveTo>
                  <a:lnTo>
                    <a:pt x="1088517" y="375919"/>
                  </a:lnTo>
                  <a:lnTo>
                    <a:pt x="2176653" y="162560"/>
                  </a:lnTo>
                  <a:lnTo>
                    <a:pt x="3266313" y="0"/>
                  </a:lnTo>
                  <a:lnTo>
                    <a:pt x="4354449" y="23875"/>
                  </a:lnTo>
                  <a:lnTo>
                    <a:pt x="5442585" y="651001"/>
                  </a:lnTo>
                  <a:lnTo>
                    <a:pt x="6531483" y="33020"/>
                  </a:lnTo>
                </a:path>
              </a:pathLst>
            </a:custGeom>
            <a:ln w="3810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48586" y="2883280"/>
              <a:ext cx="6531609" cy="1520825"/>
            </a:xfrm>
            <a:custGeom>
              <a:avLst/>
              <a:gdLst/>
              <a:ahLst/>
              <a:cxnLst/>
              <a:rect l="l" t="t" r="r" b="b"/>
              <a:pathLst>
                <a:path w="6531609" h="1520825">
                  <a:moveTo>
                    <a:pt x="0" y="736219"/>
                  </a:moveTo>
                  <a:lnTo>
                    <a:pt x="1088517" y="669163"/>
                  </a:lnTo>
                  <a:lnTo>
                    <a:pt x="2176653" y="0"/>
                  </a:lnTo>
                  <a:lnTo>
                    <a:pt x="3266313" y="268351"/>
                  </a:lnTo>
                  <a:lnTo>
                    <a:pt x="4354449" y="669163"/>
                  </a:lnTo>
                  <a:lnTo>
                    <a:pt x="5442585" y="1179703"/>
                  </a:lnTo>
                  <a:lnTo>
                    <a:pt x="6531483" y="1520825"/>
                  </a:lnTo>
                </a:path>
              </a:pathLst>
            </a:custGeom>
            <a:ln w="285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48586" y="2800222"/>
              <a:ext cx="6531609" cy="1457325"/>
            </a:xfrm>
            <a:custGeom>
              <a:avLst/>
              <a:gdLst/>
              <a:ahLst/>
              <a:cxnLst/>
              <a:rect l="l" t="t" r="r" b="b"/>
              <a:pathLst>
                <a:path w="6531609" h="1457325">
                  <a:moveTo>
                    <a:pt x="0" y="1172845"/>
                  </a:moveTo>
                  <a:lnTo>
                    <a:pt x="1088517" y="880237"/>
                  </a:lnTo>
                  <a:lnTo>
                    <a:pt x="2176653" y="733932"/>
                  </a:lnTo>
                  <a:lnTo>
                    <a:pt x="3266313" y="586104"/>
                  </a:lnTo>
                  <a:lnTo>
                    <a:pt x="4354449" y="0"/>
                  </a:lnTo>
                  <a:lnTo>
                    <a:pt x="5442585" y="779652"/>
                  </a:lnTo>
                  <a:lnTo>
                    <a:pt x="6531483" y="1456944"/>
                  </a:lnTo>
                </a:path>
              </a:pathLst>
            </a:custGeom>
            <a:ln w="285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48586" y="1696847"/>
              <a:ext cx="6531609" cy="3597275"/>
            </a:xfrm>
            <a:custGeom>
              <a:avLst/>
              <a:gdLst/>
              <a:ahLst/>
              <a:cxnLst/>
              <a:rect l="l" t="t" r="r" b="b"/>
              <a:pathLst>
                <a:path w="6531609" h="3597275">
                  <a:moveTo>
                    <a:pt x="0" y="3132709"/>
                  </a:moveTo>
                  <a:lnTo>
                    <a:pt x="1088517" y="2436241"/>
                  </a:lnTo>
                  <a:lnTo>
                    <a:pt x="2176653" y="2204592"/>
                  </a:lnTo>
                  <a:lnTo>
                    <a:pt x="3266313" y="0"/>
                  </a:lnTo>
                  <a:lnTo>
                    <a:pt x="4354449" y="1392301"/>
                  </a:lnTo>
                  <a:lnTo>
                    <a:pt x="5442585" y="1800732"/>
                  </a:lnTo>
                  <a:lnTo>
                    <a:pt x="6531483" y="3596893"/>
                  </a:lnTo>
                </a:path>
              </a:pathLst>
            </a:custGeom>
            <a:ln w="28575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48586" y="2051304"/>
              <a:ext cx="6531609" cy="2856230"/>
            </a:xfrm>
            <a:custGeom>
              <a:avLst/>
              <a:gdLst/>
              <a:ahLst/>
              <a:cxnLst/>
              <a:rect l="l" t="t" r="r" b="b"/>
              <a:pathLst>
                <a:path w="6531609" h="2856229">
                  <a:moveTo>
                    <a:pt x="0" y="1234440"/>
                  </a:moveTo>
                  <a:lnTo>
                    <a:pt x="1088517" y="1234440"/>
                  </a:lnTo>
                  <a:lnTo>
                    <a:pt x="2176653" y="2856230"/>
                  </a:lnTo>
                  <a:lnTo>
                    <a:pt x="3266313" y="1388364"/>
                  </a:lnTo>
                  <a:lnTo>
                    <a:pt x="4354449" y="1466088"/>
                  </a:lnTo>
                  <a:lnTo>
                    <a:pt x="5442585" y="230124"/>
                  </a:lnTo>
                  <a:lnTo>
                    <a:pt x="6531483" y="0"/>
                  </a:lnTo>
                </a:path>
              </a:pathLst>
            </a:custGeom>
            <a:ln w="285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65733" y="5181346"/>
            <a:ext cx="109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8398" y="4392929"/>
            <a:ext cx="2781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500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6887" y="3604386"/>
            <a:ext cx="328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1000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801" y="2815844"/>
            <a:ext cx="327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1500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8845" y="2027301"/>
            <a:ext cx="356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2000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9759" y="1238758"/>
            <a:ext cx="354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2500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13561" y="5440679"/>
            <a:ext cx="360045" cy="386715"/>
          </a:xfrm>
          <a:custGeom>
            <a:avLst/>
            <a:gdLst/>
            <a:ahLst/>
            <a:cxnLst/>
            <a:rect l="l" t="t" r="r" b="b"/>
            <a:pathLst>
              <a:path w="360044" h="386714">
                <a:moveTo>
                  <a:pt x="10794" y="273964"/>
                </a:moveTo>
                <a:lnTo>
                  <a:pt x="0" y="284695"/>
                </a:lnTo>
                <a:lnTo>
                  <a:pt x="56895" y="341541"/>
                </a:lnTo>
                <a:lnTo>
                  <a:pt x="59435" y="346341"/>
                </a:lnTo>
                <a:lnTo>
                  <a:pt x="59943" y="356133"/>
                </a:lnTo>
                <a:lnTo>
                  <a:pt x="58038" y="360667"/>
                </a:lnTo>
                <a:lnTo>
                  <a:pt x="53847" y="364832"/>
                </a:lnTo>
                <a:lnTo>
                  <a:pt x="51434" y="367296"/>
                </a:lnTo>
                <a:lnTo>
                  <a:pt x="48767" y="368973"/>
                </a:lnTo>
                <a:lnTo>
                  <a:pt x="42908" y="370890"/>
                </a:lnTo>
                <a:lnTo>
                  <a:pt x="37595" y="370890"/>
                </a:lnTo>
                <a:lnTo>
                  <a:pt x="35178" y="385254"/>
                </a:lnTo>
                <a:lnTo>
                  <a:pt x="40385" y="386092"/>
                </a:lnTo>
                <a:lnTo>
                  <a:pt x="45465" y="385635"/>
                </a:lnTo>
                <a:lnTo>
                  <a:pt x="55625" y="382092"/>
                </a:lnTo>
                <a:lnTo>
                  <a:pt x="60197" y="379183"/>
                </a:lnTo>
                <a:lnTo>
                  <a:pt x="64134" y="375158"/>
                </a:lnTo>
                <a:lnTo>
                  <a:pt x="67797" y="370890"/>
                </a:lnTo>
                <a:lnTo>
                  <a:pt x="40385" y="370890"/>
                </a:lnTo>
                <a:lnTo>
                  <a:pt x="37718" y="370154"/>
                </a:lnTo>
                <a:lnTo>
                  <a:pt x="68429" y="370154"/>
                </a:lnTo>
                <a:lnTo>
                  <a:pt x="69113" y="369357"/>
                </a:lnTo>
                <a:lnTo>
                  <a:pt x="72628" y="363385"/>
                </a:lnTo>
                <a:lnTo>
                  <a:pt x="74689" y="357241"/>
                </a:lnTo>
                <a:lnTo>
                  <a:pt x="75310" y="350926"/>
                </a:lnTo>
                <a:lnTo>
                  <a:pt x="74404" y="344570"/>
                </a:lnTo>
                <a:lnTo>
                  <a:pt x="72056" y="338324"/>
                </a:lnTo>
                <a:lnTo>
                  <a:pt x="68256" y="332188"/>
                </a:lnTo>
                <a:lnTo>
                  <a:pt x="62991" y="326161"/>
                </a:lnTo>
                <a:lnTo>
                  <a:pt x="10794" y="273964"/>
                </a:lnTo>
                <a:close/>
              </a:path>
              <a:path w="360044" h="386714">
                <a:moveTo>
                  <a:pt x="104174" y="268940"/>
                </a:moveTo>
                <a:lnTo>
                  <a:pt x="79544" y="299262"/>
                </a:lnTo>
                <a:lnTo>
                  <a:pt x="79449" y="300697"/>
                </a:lnTo>
                <a:lnTo>
                  <a:pt x="79400" y="301447"/>
                </a:lnTo>
                <a:lnTo>
                  <a:pt x="79274" y="303339"/>
                </a:lnTo>
                <a:lnTo>
                  <a:pt x="79232" y="303974"/>
                </a:lnTo>
                <a:lnTo>
                  <a:pt x="79131" y="305511"/>
                </a:lnTo>
                <a:lnTo>
                  <a:pt x="79101" y="305955"/>
                </a:lnTo>
                <a:lnTo>
                  <a:pt x="78993" y="307581"/>
                </a:lnTo>
                <a:lnTo>
                  <a:pt x="81533" y="313182"/>
                </a:lnTo>
                <a:lnTo>
                  <a:pt x="92709" y="324332"/>
                </a:lnTo>
                <a:lnTo>
                  <a:pt x="98551" y="326898"/>
                </a:lnTo>
                <a:lnTo>
                  <a:pt x="110870" y="325742"/>
                </a:lnTo>
                <a:lnTo>
                  <a:pt x="117220" y="322110"/>
                </a:lnTo>
                <a:lnTo>
                  <a:pt x="126174" y="313182"/>
                </a:lnTo>
                <a:lnTo>
                  <a:pt x="126794" y="312407"/>
                </a:lnTo>
                <a:lnTo>
                  <a:pt x="102742" y="312407"/>
                </a:lnTo>
                <a:lnTo>
                  <a:pt x="100018" y="311353"/>
                </a:lnTo>
                <a:lnTo>
                  <a:pt x="99386" y="310845"/>
                </a:lnTo>
                <a:lnTo>
                  <a:pt x="94487" y="305955"/>
                </a:lnTo>
                <a:lnTo>
                  <a:pt x="93217" y="303339"/>
                </a:lnTo>
                <a:lnTo>
                  <a:pt x="93384" y="301612"/>
                </a:lnTo>
                <a:lnTo>
                  <a:pt x="93472" y="300697"/>
                </a:lnTo>
                <a:lnTo>
                  <a:pt x="93598" y="298043"/>
                </a:lnTo>
                <a:lnTo>
                  <a:pt x="94995" y="295338"/>
                </a:lnTo>
                <a:lnTo>
                  <a:pt x="112826" y="277579"/>
                </a:lnTo>
                <a:lnTo>
                  <a:pt x="104174" y="268940"/>
                </a:lnTo>
                <a:close/>
              </a:path>
              <a:path w="360044" h="386714">
                <a:moveTo>
                  <a:pt x="125001" y="289737"/>
                </a:moveTo>
                <a:lnTo>
                  <a:pt x="125030" y="290131"/>
                </a:lnTo>
                <a:lnTo>
                  <a:pt x="125348" y="292125"/>
                </a:lnTo>
                <a:lnTo>
                  <a:pt x="123481" y="296887"/>
                </a:lnTo>
                <a:lnTo>
                  <a:pt x="122995" y="298043"/>
                </a:lnTo>
                <a:lnTo>
                  <a:pt x="120395" y="301447"/>
                </a:lnTo>
                <a:lnTo>
                  <a:pt x="116331" y="305511"/>
                </a:lnTo>
                <a:lnTo>
                  <a:pt x="112648" y="309232"/>
                </a:lnTo>
                <a:lnTo>
                  <a:pt x="109219" y="311353"/>
                </a:lnTo>
                <a:lnTo>
                  <a:pt x="102742" y="312407"/>
                </a:lnTo>
                <a:lnTo>
                  <a:pt x="126794" y="312407"/>
                </a:lnTo>
                <a:lnTo>
                  <a:pt x="128015" y="310845"/>
                </a:lnTo>
                <a:lnTo>
                  <a:pt x="129285" y="308559"/>
                </a:lnTo>
                <a:lnTo>
                  <a:pt x="130682" y="306285"/>
                </a:lnTo>
                <a:lnTo>
                  <a:pt x="131572" y="303974"/>
                </a:lnTo>
                <a:lnTo>
                  <a:pt x="132079" y="301612"/>
                </a:lnTo>
                <a:lnTo>
                  <a:pt x="132460" y="299262"/>
                </a:lnTo>
                <a:lnTo>
                  <a:pt x="132460" y="297185"/>
                </a:lnTo>
                <a:lnTo>
                  <a:pt x="125001" y="289737"/>
                </a:lnTo>
                <a:close/>
              </a:path>
              <a:path w="360044" h="386714">
                <a:moveTo>
                  <a:pt x="124137" y="268465"/>
                </a:moveTo>
                <a:lnTo>
                  <a:pt x="104647" y="268465"/>
                </a:lnTo>
                <a:lnTo>
                  <a:pt x="114045" y="276364"/>
                </a:lnTo>
                <a:lnTo>
                  <a:pt x="112826" y="277579"/>
                </a:lnTo>
                <a:lnTo>
                  <a:pt x="123008" y="287747"/>
                </a:lnTo>
                <a:lnTo>
                  <a:pt x="131952" y="294462"/>
                </a:lnTo>
                <a:lnTo>
                  <a:pt x="132460" y="296887"/>
                </a:lnTo>
                <a:lnTo>
                  <a:pt x="132460" y="297185"/>
                </a:lnTo>
                <a:lnTo>
                  <a:pt x="136525" y="301244"/>
                </a:lnTo>
                <a:lnTo>
                  <a:pt x="146684" y="291045"/>
                </a:lnTo>
                <a:lnTo>
                  <a:pt x="124137" y="268465"/>
                </a:lnTo>
                <a:close/>
              </a:path>
              <a:path w="360044" h="386714">
                <a:moveTo>
                  <a:pt x="123373" y="288021"/>
                </a:moveTo>
                <a:lnTo>
                  <a:pt x="124203" y="288940"/>
                </a:lnTo>
                <a:lnTo>
                  <a:pt x="132460" y="297185"/>
                </a:lnTo>
                <a:lnTo>
                  <a:pt x="132460" y="296887"/>
                </a:lnTo>
                <a:lnTo>
                  <a:pt x="131952" y="294462"/>
                </a:lnTo>
                <a:lnTo>
                  <a:pt x="123373" y="288021"/>
                </a:lnTo>
                <a:close/>
              </a:path>
              <a:path w="360044" h="386714">
                <a:moveTo>
                  <a:pt x="98297" y="246367"/>
                </a:moveTo>
                <a:lnTo>
                  <a:pt x="62610" y="265747"/>
                </a:lnTo>
                <a:lnTo>
                  <a:pt x="57784" y="279958"/>
                </a:lnTo>
                <a:lnTo>
                  <a:pt x="58165" y="284518"/>
                </a:lnTo>
                <a:lnTo>
                  <a:pt x="71373" y="282041"/>
                </a:lnTo>
                <a:lnTo>
                  <a:pt x="71881" y="279171"/>
                </a:lnTo>
                <a:lnTo>
                  <a:pt x="72770" y="276364"/>
                </a:lnTo>
                <a:lnTo>
                  <a:pt x="74167" y="273621"/>
                </a:lnTo>
                <a:lnTo>
                  <a:pt x="75691" y="270891"/>
                </a:lnTo>
                <a:lnTo>
                  <a:pt x="77460" y="268465"/>
                </a:lnTo>
                <a:lnTo>
                  <a:pt x="79628" y="266306"/>
                </a:lnTo>
                <a:lnTo>
                  <a:pt x="83057" y="262801"/>
                </a:lnTo>
                <a:lnTo>
                  <a:pt x="86304" y="261289"/>
                </a:lnTo>
                <a:lnTo>
                  <a:pt x="116971" y="261289"/>
                </a:lnTo>
                <a:lnTo>
                  <a:pt x="105155" y="249491"/>
                </a:lnTo>
                <a:lnTo>
                  <a:pt x="98297" y="246367"/>
                </a:lnTo>
                <a:close/>
              </a:path>
              <a:path w="360044" h="386714">
                <a:moveTo>
                  <a:pt x="104647" y="268465"/>
                </a:moveTo>
                <a:lnTo>
                  <a:pt x="104174" y="268940"/>
                </a:lnTo>
                <a:lnTo>
                  <a:pt x="112826" y="277579"/>
                </a:lnTo>
                <a:lnTo>
                  <a:pt x="114045" y="276364"/>
                </a:lnTo>
                <a:lnTo>
                  <a:pt x="104647" y="268465"/>
                </a:lnTo>
                <a:close/>
              </a:path>
              <a:path w="360044" h="386714">
                <a:moveTo>
                  <a:pt x="118872" y="209613"/>
                </a:moveTo>
                <a:lnTo>
                  <a:pt x="108203" y="220357"/>
                </a:lnTo>
                <a:lnTo>
                  <a:pt x="162813" y="274967"/>
                </a:lnTo>
                <a:lnTo>
                  <a:pt x="173481" y="264236"/>
                </a:lnTo>
                <a:lnTo>
                  <a:pt x="138920" y="229666"/>
                </a:lnTo>
                <a:lnTo>
                  <a:pt x="127395" y="220357"/>
                </a:lnTo>
                <a:lnTo>
                  <a:pt x="126861" y="218960"/>
                </a:lnTo>
                <a:lnTo>
                  <a:pt x="126263" y="217006"/>
                </a:lnTo>
                <a:lnTo>
                  <a:pt x="118872" y="209613"/>
                </a:lnTo>
                <a:close/>
              </a:path>
              <a:path w="360044" h="386714">
                <a:moveTo>
                  <a:pt x="116971" y="261289"/>
                </a:moveTo>
                <a:lnTo>
                  <a:pt x="94743" y="261289"/>
                </a:lnTo>
                <a:lnTo>
                  <a:pt x="98297" y="263042"/>
                </a:lnTo>
                <a:lnTo>
                  <a:pt x="104174" y="268940"/>
                </a:lnTo>
                <a:lnTo>
                  <a:pt x="104647" y="268465"/>
                </a:lnTo>
                <a:lnTo>
                  <a:pt x="124137" y="268465"/>
                </a:lnTo>
                <a:lnTo>
                  <a:pt x="116971" y="261289"/>
                </a:lnTo>
                <a:close/>
              </a:path>
              <a:path w="360044" h="386714">
                <a:moveTo>
                  <a:pt x="178409" y="202869"/>
                </a:moveTo>
                <a:lnTo>
                  <a:pt x="154939" y="202869"/>
                </a:lnTo>
                <a:lnTo>
                  <a:pt x="159003" y="204863"/>
                </a:lnTo>
                <a:lnTo>
                  <a:pt x="162813" y="208724"/>
                </a:lnTo>
                <a:lnTo>
                  <a:pt x="195960" y="241820"/>
                </a:lnTo>
                <a:lnTo>
                  <a:pt x="206628" y="231089"/>
                </a:lnTo>
                <a:lnTo>
                  <a:pt x="178409" y="202869"/>
                </a:lnTo>
                <a:close/>
              </a:path>
              <a:path w="360044" h="386714">
                <a:moveTo>
                  <a:pt x="126263" y="217006"/>
                </a:moveTo>
                <a:lnTo>
                  <a:pt x="126861" y="218960"/>
                </a:lnTo>
                <a:lnTo>
                  <a:pt x="127395" y="220357"/>
                </a:lnTo>
                <a:lnTo>
                  <a:pt x="138937" y="229666"/>
                </a:lnTo>
                <a:lnTo>
                  <a:pt x="126263" y="217006"/>
                </a:lnTo>
                <a:close/>
              </a:path>
              <a:path w="360044" h="386714">
                <a:moveTo>
                  <a:pt x="145033" y="185724"/>
                </a:moveTo>
                <a:lnTo>
                  <a:pt x="125431" y="211543"/>
                </a:lnTo>
                <a:lnTo>
                  <a:pt x="125729" y="215265"/>
                </a:lnTo>
                <a:lnTo>
                  <a:pt x="126263" y="217006"/>
                </a:lnTo>
                <a:lnTo>
                  <a:pt x="135715" y="226460"/>
                </a:lnTo>
                <a:lnTo>
                  <a:pt x="133857" y="222732"/>
                </a:lnTo>
                <a:lnTo>
                  <a:pt x="133937" y="220357"/>
                </a:lnTo>
                <a:lnTo>
                  <a:pt x="133984" y="215265"/>
                </a:lnTo>
                <a:lnTo>
                  <a:pt x="135762" y="211543"/>
                </a:lnTo>
                <a:lnTo>
                  <a:pt x="143001" y="204393"/>
                </a:lnTo>
                <a:lnTo>
                  <a:pt x="146291" y="202869"/>
                </a:lnTo>
                <a:lnTo>
                  <a:pt x="178409" y="202869"/>
                </a:lnTo>
                <a:lnTo>
                  <a:pt x="166369" y="190855"/>
                </a:lnTo>
                <a:lnTo>
                  <a:pt x="159384" y="186994"/>
                </a:lnTo>
                <a:lnTo>
                  <a:pt x="145033" y="185724"/>
                </a:lnTo>
                <a:close/>
              </a:path>
              <a:path w="360044" h="386714">
                <a:moveTo>
                  <a:pt x="225932" y="146685"/>
                </a:moveTo>
                <a:lnTo>
                  <a:pt x="190626" y="182105"/>
                </a:lnTo>
                <a:lnTo>
                  <a:pt x="200786" y="192316"/>
                </a:lnTo>
                <a:lnTo>
                  <a:pt x="236219" y="156946"/>
                </a:lnTo>
                <a:lnTo>
                  <a:pt x="225932" y="146685"/>
                </a:lnTo>
                <a:close/>
              </a:path>
              <a:path w="360044" h="386714">
                <a:moveTo>
                  <a:pt x="263703" y="70993"/>
                </a:moveTo>
                <a:lnTo>
                  <a:pt x="240919" y="70993"/>
                </a:lnTo>
                <a:lnTo>
                  <a:pt x="244220" y="72517"/>
                </a:lnTo>
                <a:lnTo>
                  <a:pt x="249300" y="77597"/>
                </a:lnTo>
                <a:lnTo>
                  <a:pt x="250951" y="80010"/>
                </a:lnTo>
                <a:lnTo>
                  <a:pt x="252063" y="82677"/>
                </a:lnTo>
                <a:lnTo>
                  <a:pt x="253619" y="86106"/>
                </a:lnTo>
                <a:lnTo>
                  <a:pt x="254507" y="89408"/>
                </a:lnTo>
                <a:lnTo>
                  <a:pt x="263905" y="155270"/>
                </a:lnTo>
                <a:lnTo>
                  <a:pt x="273176" y="164579"/>
                </a:lnTo>
                <a:lnTo>
                  <a:pt x="297555" y="140208"/>
                </a:lnTo>
                <a:lnTo>
                  <a:pt x="277113" y="140208"/>
                </a:lnTo>
                <a:lnTo>
                  <a:pt x="269239" y="87884"/>
                </a:lnTo>
                <a:lnTo>
                  <a:pt x="267245" y="78994"/>
                </a:lnTo>
                <a:lnTo>
                  <a:pt x="267207" y="78867"/>
                </a:lnTo>
                <a:lnTo>
                  <a:pt x="265429" y="74676"/>
                </a:lnTo>
                <a:lnTo>
                  <a:pt x="263822" y="71247"/>
                </a:lnTo>
                <a:lnTo>
                  <a:pt x="263703" y="70993"/>
                </a:lnTo>
                <a:close/>
              </a:path>
              <a:path w="360044" h="386714">
                <a:moveTo>
                  <a:pt x="306069" y="111252"/>
                </a:moveTo>
                <a:lnTo>
                  <a:pt x="277113" y="140208"/>
                </a:lnTo>
                <a:lnTo>
                  <a:pt x="297555" y="140208"/>
                </a:lnTo>
                <a:lnTo>
                  <a:pt x="316356" y="121412"/>
                </a:lnTo>
                <a:lnTo>
                  <a:pt x="306069" y="111252"/>
                </a:lnTo>
                <a:close/>
              </a:path>
              <a:path w="360044" h="386714">
                <a:moveTo>
                  <a:pt x="245363" y="55118"/>
                </a:moveTo>
                <a:lnTo>
                  <a:pt x="231012" y="55626"/>
                </a:lnTo>
                <a:lnTo>
                  <a:pt x="223900" y="59309"/>
                </a:lnTo>
                <a:lnTo>
                  <a:pt x="217042" y="66167"/>
                </a:lnTo>
                <a:lnTo>
                  <a:pt x="210947" y="72136"/>
                </a:lnTo>
                <a:lnTo>
                  <a:pt x="207830" y="78867"/>
                </a:lnTo>
                <a:lnTo>
                  <a:pt x="207772" y="78994"/>
                </a:lnTo>
                <a:lnTo>
                  <a:pt x="207651" y="86106"/>
                </a:lnTo>
                <a:lnTo>
                  <a:pt x="207545" y="89408"/>
                </a:lnTo>
                <a:lnTo>
                  <a:pt x="207436" y="94107"/>
                </a:lnTo>
                <a:lnTo>
                  <a:pt x="210057" y="101473"/>
                </a:lnTo>
                <a:lnTo>
                  <a:pt x="215772" y="109093"/>
                </a:lnTo>
                <a:lnTo>
                  <a:pt x="226822" y="97917"/>
                </a:lnTo>
                <a:lnTo>
                  <a:pt x="223900" y="94107"/>
                </a:lnTo>
                <a:lnTo>
                  <a:pt x="222503" y="90297"/>
                </a:lnTo>
                <a:lnTo>
                  <a:pt x="240919" y="70993"/>
                </a:lnTo>
                <a:lnTo>
                  <a:pt x="263703" y="70993"/>
                </a:lnTo>
                <a:lnTo>
                  <a:pt x="263525" y="70612"/>
                </a:lnTo>
                <a:lnTo>
                  <a:pt x="261238" y="67310"/>
                </a:lnTo>
                <a:lnTo>
                  <a:pt x="258572" y="64516"/>
                </a:lnTo>
                <a:lnTo>
                  <a:pt x="252222" y="58166"/>
                </a:lnTo>
                <a:lnTo>
                  <a:pt x="245363" y="55118"/>
                </a:lnTo>
                <a:close/>
              </a:path>
              <a:path w="360044" h="386714">
                <a:moveTo>
                  <a:pt x="284733" y="0"/>
                </a:moveTo>
                <a:lnTo>
                  <a:pt x="289349" y="60960"/>
                </a:lnTo>
                <a:lnTo>
                  <a:pt x="305307" y="87630"/>
                </a:lnTo>
                <a:lnTo>
                  <a:pt x="312674" y="95123"/>
                </a:lnTo>
                <a:lnTo>
                  <a:pt x="320294" y="98933"/>
                </a:lnTo>
                <a:lnTo>
                  <a:pt x="328040" y="99187"/>
                </a:lnTo>
                <a:lnTo>
                  <a:pt x="335788" y="99568"/>
                </a:lnTo>
                <a:lnTo>
                  <a:pt x="343026" y="96266"/>
                </a:lnTo>
                <a:lnTo>
                  <a:pt x="355219" y="84074"/>
                </a:lnTo>
                <a:lnTo>
                  <a:pt x="330517" y="84074"/>
                </a:lnTo>
                <a:lnTo>
                  <a:pt x="324612" y="83693"/>
                </a:lnTo>
                <a:lnTo>
                  <a:pt x="320675" y="81534"/>
                </a:lnTo>
                <a:lnTo>
                  <a:pt x="312546" y="73406"/>
                </a:lnTo>
                <a:lnTo>
                  <a:pt x="310006" y="69215"/>
                </a:lnTo>
                <a:lnTo>
                  <a:pt x="309498" y="65024"/>
                </a:lnTo>
                <a:lnTo>
                  <a:pt x="308992" y="61779"/>
                </a:lnTo>
                <a:lnTo>
                  <a:pt x="308903" y="61214"/>
                </a:lnTo>
                <a:lnTo>
                  <a:pt x="308863" y="60960"/>
                </a:lnTo>
                <a:lnTo>
                  <a:pt x="310002" y="57658"/>
                </a:lnTo>
                <a:lnTo>
                  <a:pt x="303402" y="57658"/>
                </a:lnTo>
                <a:lnTo>
                  <a:pt x="301497" y="55753"/>
                </a:lnTo>
                <a:lnTo>
                  <a:pt x="299886" y="50546"/>
                </a:lnTo>
                <a:lnTo>
                  <a:pt x="300042" y="49784"/>
                </a:lnTo>
                <a:lnTo>
                  <a:pt x="300315" y="48895"/>
                </a:lnTo>
                <a:lnTo>
                  <a:pt x="300437" y="48499"/>
                </a:lnTo>
                <a:lnTo>
                  <a:pt x="284733" y="0"/>
                </a:lnTo>
                <a:close/>
              </a:path>
              <a:path w="360044" h="386714">
                <a:moveTo>
                  <a:pt x="351407" y="48895"/>
                </a:moveTo>
                <a:lnTo>
                  <a:pt x="320801" y="48895"/>
                </a:lnTo>
                <a:lnTo>
                  <a:pt x="325119" y="49403"/>
                </a:lnTo>
                <a:lnTo>
                  <a:pt x="329311" y="49784"/>
                </a:lnTo>
                <a:lnTo>
                  <a:pt x="333628" y="52070"/>
                </a:lnTo>
                <a:lnTo>
                  <a:pt x="341883" y="60325"/>
                </a:lnTo>
                <a:lnTo>
                  <a:pt x="343915" y="64262"/>
                </a:lnTo>
                <a:lnTo>
                  <a:pt x="343932" y="64516"/>
                </a:lnTo>
                <a:lnTo>
                  <a:pt x="344047" y="66294"/>
                </a:lnTo>
                <a:lnTo>
                  <a:pt x="344169" y="68199"/>
                </a:lnTo>
                <a:lnTo>
                  <a:pt x="344403" y="70612"/>
                </a:lnTo>
                <a:lnTo>
                  <a:pt x="344440" y="70993"/>
                </a:lnTo>
                <a:lnTo>
                  <a:pt x="344550" y="72136"/>
                </a:lnTo>
                <a:lnTo>
                  <a:pt x="342900" y="75819"/>
                </a:lnTo>
                <a:lnTo>
                  <a:pt x="336042" y="82677"/>
                </a:lnTo>
                <a:lnTo>
                  <a:pt x="335862" y="82677"/>
                </a:lnTo>
                <a:lnTo>
                  <a:pt x="332486" y="84074"/>
                </a:lnTo>
                <a:lnTo>
                  <a:pt x="355219" y="84074"/>
                </a:lnTo>
                <a:lnTo>
                  <a:pt x="356488" y="82804"/>
                </a:lnTo>
                <a:lnTo>
                  <a:pt x="356615" y="82677"/>
                </a:lnTo>
                <a:lnTo>
                  <a:pt x="359790" y="75438"/>
                </a:lnTo>
                <a:lnTo>
                  <a:pt x="359668" y="72898"/>
                </a:lnTo>
                <a:lnTo>
                  <a:pt x="359557" y="70612"/>
                </a:lnTo>
                <a:lnTo>
                  <a:pt x="359440" y="68199"/>
                </a:lnTo>
                <a:lnTo>
                  <a:pt x="352188" y="49784"/>
                </a:lnTo>
                <a:lnTo>
                  <a:pt x="351407" y="48895"/>
                </a:lnTo>
                <a:close/>
              </a:path>
              <a:path w="360044" h="386714">
                <a:moveTo>
                  <a:pt x="300437" y="48499"/>
                </a:moveTo>
                <a:lnTo>
                  <a:pt x="300159" y="49403"/>
                </a:lnTo>
                <a:lnTo>
                  <a:pt x="300042" y="49784"/>
                </a:lnTo>
                <a:lnTo>
                  <a:pt x="299886" y="50546"/>
                </a:lnTo>
                <a:lnTo>
                  <a:pt x="301458" y="55626"/>
                </a:lnTo>
                <a:lnTo>
                  <a:pt x="301497" y="55753"/>
                </a:lnTo>
                <a:lnTo>
                  <a:pt x="303402" y="57658"/>
                </a:lnTo>
                <a:lnTo>
                  <a:pt x="300437" y="48499"/>
                </a:lnTo>
                <a:close/>
              </a:path>
              <a:path w="360044" h="386714">
                <a:moveTo>
                  <a:pt x="318643" y="32131"/>
                </a:moveTo>
                <a:lnTo>
                  <a:pt x="312038" y="34798"/>
                </a:lnTo>
                <a:lnTo>
                  <a:pt x="301370" y="45466"/>
                </a:lnTo>
                <a:lnTo>
                  <a:pt x="300437" y="48499"/>
                </a:lnTo>
                <a:lnTo>
                  <a:pt x="303279" y="57277"/>
                </a:lnTo>
                <a:lnTo>
                  <a:pt x="303402" y="57658"/>
                </a:lnTo>
                <a:lnTo>
                  <a:pt x="310002" y="57658"/>
                </a:lnTo>
                <a:lnTo>
                  <a:pt x="310133" y="57277"/>
                </a:lnTo>
                <a:lnTo>
                  <a:pt x="316864" y="50546"/>
                </a:lnTo>
                <a:lnTo>
                  <a:pt x="320801" y="48895"/>
                </a:lnTo>
                <a:lnTo>
                  <a:pt x="351407" y="48895"/>
                </a:lnTo>
                <a:lnTo>
                  <a:pt x="347725" y="44704"/>
                </a:lnTo>
                <a:lnTo>
                  <a:pt x="340487" y="37465"/>
                </a:lnTo>
                <a:lnTo>
                  <a:pt x="333247" y="33528"/>
                </a:lnTo>
                <a:lnTo>
                  <a:pt x="326008" y="32766"/>
                </a:lnTo>
                <a:lnTo>
                  <a:pt x="318643" y="32131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72741" y="5439917"/>
            <a:ext cx="390525" cy="391795"/>
          </a:xfrm>
          <a:custGeom>
            <a:avLst/>
            <a:gdLst/>
            <a:ahLst/>
            <a:cxnLst/>
            <a:rect l="l" t="t" r="r" b="b"/>
            <a:pathLst>
              <a:path w="390525" h="391795">
                <a:moveTo>
                  <a:pt x="5311" y="309590"/>
                </a:moveTo>
                <a:lnTo>
                  <a:pt x="0" y="314871"/>
                </a:lnTo>
                <a:lnTo>
                  <a:pt x="76581" y="391375"/>
                </a:lnTo>
                <a:lnTo>
                  <a:pt x="87248" y="380644"/>
                </a:lnTo>
                <a:lnTo>
                  <a:pt x="60533" y="353910"/>
                </a:lnTo>
                <a:lnTo>
                  <a:pt x="49529" y="353910"/>
                </a:lnTo>
                <a:lnTo>
                  <a:pt x="39369" y="343700"/>
                </a:lnTo>
                <a:lnTo>
                  <a:pt x="44850" y="338217"/>
                </a:lnTo>
                <a:lnTo>
                  <a:pt x="26456" y="319811"/>
                </a:lnTo>
                <a:lnTo>
                  <a:pt x="15493" y="319811"/>
                </a:lnTo>
                <a:lnTo>
                  <a:pt x="5311" y="309590"/>
                </a:lnTo>
                <a:close/>
              </a:path>
              <a:path w="390525" h="391795">
                <a:moveTo>
                  <a:pt x="44850" y="338217"/>
                </a:moveTo>
                <a:lnTo>
                  <a:pt x="39369" y="343700"/>
                </a:lnTo>
                <a:lnTo>
                  <a:pt x="49529" y="353910"/>
                </a:lnTo>
                <a:lnTo>
                  <a:pt x="55041" y="348415"/>
                </a:lnTo>
                <a:lnTo>
                  <a:pt x="44850" y="338217"/>
                </a:lnTo>
                <a:close/>
              </a:path>
              <a:path w="390525" h="391795">
                <a:moveTo>
                  <a:pt x="55041" y="348415"/>
                </a:moveTo>
                <a:lnTo>
                  <a:pt x="49529" y="353910"/>
                </a:lnTo>
                <a:lnTo>
                  <a:pt x="60533" y="353910"/>
                </a:lnTo>
                <a:lnTo>
                  <a:pt x="55041" y="348415"/>
                </a:lnTo>
                <a:close/>
              </a:path>
              <a:path w="390525" h="391795">
                <a:moveTo>
                  <a:pt x="76453" y="306603"/>
                </a:moveTo>
                <a:lnTo>
                  <a:pt x="44850" y="338217"/>
                </a:lnTo>
                <a:lnTo>
                  <a:pt x="55041" y="348415"/>
                </a:lnTo>
                <a:lnTo>
                  <a:pt x="86740" y="316814"/>
                </a:lnTo>
                <a:lnTo>
                  <a:pt x="76453" y="306603"/>
                </a:lnTo>
                <a:close/>
              </a:path>
              <a:path w="390525" h="391795">
                <a:moveTo>
                  <a:pt x="10795" y="304140"/>
                </a:moveTo>
                <a:lnTo>
                  <a:pt x="8295" y="306603"/>
                </a:lnTo>
                <a:lnTo>
                  <a:pt x="5311" y="309590"/>
                </a:lnTo>
                <a:lnTo>
                  <a:pt x="15493" y="319811"/>
                </a:lnTo>
                <a:lnTo>
                  <a:pt x="20980" y="314331"/>
                </a:lnTo>
                <a:lnTo>
                  <a:pt x="10795" y="304140"/>
                </a:lnTo>
                <a:close/>
              </a:path>
              <a:path w="390525" h="391795">
                <a:moveTo>
                  <a:pt x="20980" y="314331"/>
                </a:moveTo>
                <a:lnTo>
                  <a:pt x="15493" y="319811"/>
                </a:lnTo>
                <a:lnTo>
                  <a:pt x="26456" y="319811"/>
                </a:lnTo>
                <a:lnTo>
                  <a:pt x="20980" y="314331"/>
                </a:lnTo>
                <a:close/>
              </a:path>
              <a:path w="390525" h="391795">
                <a:moveTo>
                  <a:pt x="48132" y="266725"/>
                </a:moveTo>
                <a:lnTo>
                  <a:pt x="10795" y="304140"/>
                </a:lnTo>
                <a:lnTo>
                  <a:pt x="20980" y="314331"/>
                </a:lnTo>
                <a:lnTo>
                  <a:pt x="58419" y="276936"/>
                </a:lnTo>
                <a:lnTo>
                  <a:pt x="48132" y="266725"/>
                </a:lnTo>
                <a:close/>
              </a:path>
              <a:path w="390525" h="391795">
                <a:moveTo>
                  <a:pt x="118945" y="246666"/>
                </a:moveTo>
                <a:lnTo>
                  <a:pt x="91598" y="278358"/>
                </a:lnTo>
                <a:lnTo>
                  <a:pt x="91566" y="278904"/>
                </a:lnTo>
                <a:lnTo>
                  <a:pt x="92588" y="285232"/>
                </a:lnTo>
                <a:lnTo>
                  <a:pt x="116496" y="315122"/>
                </a:lnTo>
                <a:lnTo>
                  <a:pt x="128943" y="321153"/>
                </a:lnTo>
                <a:lnTo>
                  <a:pt x="129534" y="321153"/>
                </a:lnTo>
                <a:lnTo>
                  <a:pt x="134873" y="321817"/>
                </a:lnTo>
                <a:lnTo>
                  <a:pt x="162622" y="306819"/>
                </a:lnTo>
                <a:lnTo>
                  <a:pt x="130253" y="306819"/>
                </a:lnTo>
                <a:lnTo>
                  <a:pt x="125475" y="304507"/>
                </a:lnTo>
                <a:lnTo>
                  <a:pt x="124002" y="303009"/>
                </a:lnTo>
                <a:lnTo>
                  <a:pt x="123877" y="302882"/>
                </a:lnTo>
                <a:lnTo>
                  <a:pt x="118998" y="302882"/>
                </a:lnTo>
                <a:lnTo>
                  <a:pt x="110362" y="294246"/>
                </a:lnTo>
                <a:lnTo>
                  <a:pt x="112816" y="291797"/>
                </a:lnTo>
                <a:lnTo>
                  <a:pt x="109219" y="288162"/>
                </a:lnTo>
                <a:lnTo>
                  <a:pt x="106552" y="283273"/>
                </a:lnTo>
                <a:lnTo>
                  <a:pt x="106101" y="278904"/>
                </a:lnTo>
                <a:lnTo>
                  <a:pt x="105698" y="273888"/>
                </a:lnTo>
                <a:lnTo>
                  <a:pt x="105663" y="273443"/>
                </a:lnTo>
                <a:lnTo>
                  <a:pt x="107441" y="268973"/>
                </a:lnTo>
                <a:lnTo>
                  <a:pt x="111506" y="264934"/>
                </a:lnTo>
                <a:lnTo>
                  <a:pt x="114807" y="261607"/>
                </a:lnTo>
                <a:lnTo>
                  <a:pt x="118744" y="260197"/>
                </a:lnTo>
                <a:lnTo>
                  <a:pt x="149735" y="260197"/>
                </a:lnTo>
                <a:lnTo>
                  <a:pt x="145476" y="256381"/>
                </a:lnTo>
                <a:lnTo>
                  <a:pt x="138715" y="251728"/>
                </a:lnTo>
                <a:lnTo>
                  <a:pt x="132020" y="248560"/>
                </a:lnTo>
                <a:lnTo>
                  <a:pt x="125348" y="246862"/>
                </a:lnTo>
                <a:lnTo>
                  <a:pt x="118945" y="246666"/>
                </a:lnTo>
                <a:close/>
              </a:path>
              <a:path w="390525" h="391795">
                <a:moveTo>
                  <a:pt x="170052" y="283095"/>
                </a:moveTo>
                <a:lnTo>
                  <a:pt x="155956" y="283095"/>
                </a:lnTo>
                <a:lnTo>
                  <a:pt x="155949" y="283273"/>
                </a:lnTo>
                <a:lnTo>
                  <a:pt x="155828" y="286359"/>
                </a:lnTo>
                <a:lnTo>
                  <a:pt x="155194" y="289496"/>
                </a:lnTo>
                <a:lnTo>
                  <a:pt x="152653" y="295528"/>
                </a:lnTo>
                <a:lnTo>
                  <a:pt x="151002" y="298119"/>
                </a:lnTo>
                <a:lnTo>
                  <a:pt x="148600" y="300421"/>
                </a:lnTo>
                <a:lnTo>
                  <a:pt x="144398" y="304647"/>
                </a:lnTo>
                <a:lnTo>
                  <a:pt x="139826" y="306819"/>
                </a:lnTo>
                <a:lnTo>
                  <a:pt x="162622" y="306819"/>
                </a:lnTo>
                <a:lnTo>
                  <a:pt x="165100" y="303009"/>
                </a:lnTo>
                <a:lnTo>
                  <a:pt x="168909" y="293433"/>
                </a:lnTo>
                <a:lnTo>
                  <a:pt x="169925" y="288391"/>
                </a:lnTo>
                <a:lnTo>
                  <a:pt x="170052" y="283095"/>
                </a:lnTo>
                <a:close/>
              </a:path>
              <a:path w="390525" h="391795">
                <a:moveTo>
                  <a:pt x="112816" y="291797"/>
                </a:moveTo>
                <a:lnTo>
                  <a:pt x="110362" y="294246"/>
                </a:lnTo>
                <a:lnTo>
                  <a:pt x="118998" y="302882"/>
                </a:lnTo>
                <a:lnTo>
                  <a:pt x="121458" y="300421"/>
                </a:lnTo>
                <a:lnTo>
                  <a:pt x="112816" y="291797"/>
                </a:lnTo>
                <a:close/>
              </a:path>
              <a:path w="390525" h="391795">
                <a:moveTo>
                  <a:pt x="121458" y="300421"/>
                </a:moveTo>
                <a:lnTo>
                  <a:pt x="118998" y="302882"/>
                </a:lnTo>
                <a:lnTo>
                  <a:pt x="123877" y="302882"/>
                </a:lnTo>
                <a:lnTo>
                  <a:pt x="121458" y="300421"/>
                </a:lnTo>
                <a:close/>
              </a:path>
              <a:path w="390525" h="391795">
                <a:moveTo>
                  <a:pt x="149735" y="260197"/>
                </a:moveTo>
                <a:lnTo>
                  <a:pt x="118744" y="260197"/>
                </a:lnTo>
                <a:lnTo>
                  <a:pt x="127761" y="261213"/>
                </a:lnTo>
                <a:lnTo>
                  <a:pt x="132333" y="263524"/>
                </a:lnTo>
                <a:lnTo>
                  <a:pt x="137032" y="267627"/>
                </a:lnTo>
                <a:lnTo>
                  <a:pt x="112816" y="291797"/>
                </a:lnTo>
                <a:lnTo>
                  <a:pt x="121458" y="300421"/>
                </a:lnTo>
                <a:lnTo>
                  <a:pt x="155828" y="266039"/>
                </a:lnTo>
                <a:lnTo>
                  <a:pt x="152272" y="262470"/>
                </a:lnTo>
                <a:lnTo>
                  <a:pt x="149735" y="260197"/>
                </a:lnTo>
                <a:close/>
              </a:path>
              <a:path w="390525" h="391795">
                <a:moveTo>
                  <a:pt x="128269" y="186651"/>
                </a:moveTo>
                <a:lnTo>
                  <a:pt x="117475" y="197383"/>
                </a:lnTo>
                <a:lnTo>
                  <a:pt x="194056" y="273888"/>
                </a:lnTo>
                <a:lnTo>
                  <a:pt x="204723" y="263156"/>
                </a:lnTo>
                <a:lnTo>
                  <a:pt x="197953" y="256381"/>
                </a:lnTo>
                <a:lnTo>
                  <a:pt x="195452" y="255320"/>
                </a:lnTo>
                <a:lnTo>
                  <a:pt x="184784" y="243166"/>
                </a:lnTo>
                <a:lnTo>
                  <a:pt x="181574" y="239991"/>
                </a:lnTo>
                <a:lnTo>
                  <a:pt x="169587" y="227996"/>
                </a:lnTo>
                <a:lnTo>
                  <a:pt x="158241" y="218846"/>
                </a:lnTo>
                <a:lnTo>
                  <a:pt x="157229" y="215630"/>
                </a:lnTo>
                <a:lnTo>
                  <a:pt x="128269" y="186651"/>
                </a:lnTo>
                <a:close/>
              </a:path>
              <a:path w="390525" h="391795">
                <a:moveTo>
                  <a:pt x="187478" y="245934"/>
                </a:moveTo>
                <a:lnTo>
                  <a:pt x="188245" y="246666"/>
                </a:lnTo>
                <a:lnTo>
                  <a:pt x="197953" y="256381"/>
                </a:lnTo>
                <a:lnTo>
                  <a:pt x="199644" y="257098"/>
                </a:lnTo>
                <a:lnTo>
                  <a:pt x="203834" y="257555"/>
                </a:lnTo>
                <a:lnTo>
                  <a:pt x="212089" y="255765"/>
                </a:lnTo>
                <a:lnTo>
                  <a:pt x="215900" y="253618"/>
                </a:lnTo>
                <a:lnTo>
                  <a:pt x="220792" y="248742"/>
                </a:lnTo>
                <a:lnTo>
                  <a:pt x="194684" y="248742"/>
                </a:lnTo>
                <a:lnTo>
                  <a:pt x="189483" y="247091"/>
                </a:lnTo>
                <a:lnTo>
                  <a:pt x="187478" y="245934"/>
                </a:lnTo>
                <a:close/>
              </a:path>
              <a:path w="390525" h="391795">
                <a:moveTo>
                  <a:pt x="186547" y="245174"/>
                </a:moveTo>
                <a:lnTo>
                  <a:pt x="195452" y="255320"/>
                </a:lnTo>
                <a:lnTo>
                  <a:pt x="197953" y="256381"/>
                </a:lnTo>
                <a:lnTo>
                  <a:pt x="187513" y="245934"/>
                </a:lnTo>
                <a:lnTo>
                  <a:pt x="187109" y="245555"/>
                </a:lnTo>
                <a:lnTo>
                  <a:pt x="186547" y="245174"/>
                </a:lnTo>
                <a:close/>
              </a:path>
              <a:path w="390525" h="391795">
                <a:moveTo>
                  <a:pt x="208363" y="201510"/>
                </a:moveTo>
                <a:lnTo>
                  <a:pt x="177164" y="201510"/>
                </a:lnTo>
                <a:lnTo>
                  <a:pt x="185419" y="202044"/>
                </a:lnTo>
                <a:lnTo>
                  <a:pt x="189610" y="204165"/>
                </a:lnTo>
                <a:lnTo>
                  <a:pt x="193547" y="208165"/>
                </a:lnTo>
                <a:lnTo>
                  <a:pt x="209295" y="223939"/>
                </a:lnTo>
                <a:lnTo>
                  <a:pt x="211330" y="227996"/>
                </a:lnTo>
                <a:lnTo>
                  <a:pt x="196976" y="248742"/>
                </a:lnTo>
                <a:lnTo>
                  <a:pt x="220792" y="248742"/>
                </a:lnTo>
                <a:lnTo>
                  <a:pt x="225297" y="244208"/>
                </a:lnTo>
                <a:lnTo>
                  <a:pt x="227964" y="237629"/>
                </a:lnTo>
                <a:lnTo>
                  <a:pt x="227456" y="230479"/>
                </a:lnTo>
                <a:lnTo>
                  <a:pt x="226876" y="223939"/>
                </a:lnTo>
                <a:lnTo>
                  <a:pt x="226821" y="223329"/>
                </a:lnTo>
                <a:lnTo>
                  <a:pt x="223138" y="216255"/>
                </a:lnTo>
                <a:lnTo>
                  <a:pt x="208363" y="201510"/>
                </a:lnTo>
                <a:close/>
              </a:path>
              <a:path w="390525" h="391795">
                <a:moveTo>
                  <a:pt x="185798" y="244208"/>
                </a:moveTo>
                <a:lnTo>
                  <a:pt x="186034" y="244590"/>
                </a:lnTo>
                <a:lnTo>
                  <a:pt x="186547" y="245174"/>
                </a:lnTo>
                <a:lnTo>
                  <a:pt x="187135" y="245555"/>
                </a:lnTo>
                <a:lnTo>
                  <a:pt x="186738" y="245174"/>
                </a:lnTo>
                <a:lnTo>
                  <a:pt x="185798" y="244208"/>
                </a:lnTo>
                <a:close/>
              </a:path>
              <a:path w="390525" h="391795">
                <a:moveTo>
                  <a:pt x="157229" y="215630"/>
                </a:moveTo>
                <a:lnTo>
                  <a:pt x="158181" y="218655"/>
                </a:lnTo>
                <a:lnTo>
                  <a:pt x="158241" y="218846"/>
                </a:lnTo>
                <a:lnTo>
                  <a:pt x="169587" y="227996"/>
                </a:lnTo>
                <a:lnTo>
                  <a:pt x="157229" y="215630"/>
                </a:lnTo>
                <a:close/>
              </a:path>
              <a:path w="390525" h="391795">
                <a:moveTo>
                  <a:pt x="175894" y="185038"/>
                </a:moveTo>
                <a:lnTo>
                  <a:pt x="157352" y="204990"/>
                </a:lnTo>
                <a:lnTo>
                  <a:pt x="156430" y="208978"/>
                </a:lnTo>
                <a:lnTo>
                  <a:pt x="156336" y="209384"/>
                </a:lnTo>
                <a:lnTo>
                  <a:pt x="156717" y="214007"/>
                </a:lnTo>
                <a:lnTo>
                  <a:pt x="157229" y="215630"/>
                </a:lnTo>
                <a:lnTo>
                  <a:pt x="167550" y="225958"/>
                </a:lnTo>
                <a:lnTo>
                  <a:pt x="165988" y="223570"/>
                </a:lnTo>
                <a:lnTo>
                  <a:pt x="164524" y="218846"/>
                </a:lnTo>
                <a:lnTo>
                  <a:pt x="177164" y="201510"/>
                </a:lnTo>
                <a:lnTo>
                  <a:pt x="208363" y="201510"/>
                </a:lnTo>
                <a:lnTo>
                  <a:pt x="197103" y="190296"/>
                </a:lnTo>
                <a:lnTo>
                  <a:pt x="190119" y="186410"/>
                </a:lnTo>
                <a:lnTo>
                  <a:pt x="175894" y="185038"/>
                </a:lnTo>
                <a:close/>
              </a:path>
              <a:path w="390525" h="391795">
                <a:moveTo>
                  <a:pt x="255015" y="147827"/>
                </a:moveTo>
                <a:lnTo>
                  <a:pt x="219709" y="183184"/>
                </a:lnTo>
                <a:lnTo>
                  <a:pt x="229971" y="193484"/>
                </a:lnTo>
                <a:lnTo>
                  <a:pt x="229768" y="193484"/>
                </a:lnTo>
                <a:lnTo>
                  <a:pt x="265302" y="158026"/>
                </a:lnTo>
                <a:lnTo>
                  <a:pt x="255015" y="147827"/>
                </a:lnTo>
                <a:close/>
              </a:path>
              <a:path w="390525" h="391795">
                <a:moveTo>
                  <a:pt x="292786" y="72135"/>
                </a:moveTo>
                <a:lnTo>
                  <a:pt x="270001" y="72135"/>
                </a:lnTo>
                <a:lnTo>
                  <a:pt x="273303" y="73532"/>
                </a:lnTo>
                <a:lnTo>
                  <a:pt x="278383" y="78612"/>
                </a:lnTo>
                <a:lnTo>
                  <a:pt x="280034" y="81152"/>
                </a:lnTo>
                <a:lnTo>
                  <a:pt x="281146" y="83819"/>
                </a:lnTo>
                <a:lnTo>
                  <a:pt x="282701" y="87248"/>
                </a:lnTo>
                <a:lnTo>
                  <a:pt x="283590" y="90550"/>
                </a:lnTo>
                <a:lnTo>
                  <a:pt x="292988" y="156336"/>
                </a:lnTo>
                <a:lnTo>
                  <a:pt x="302259" y="165658"/>
                </a:lnTo>
                <a:lnTo>
                  <a:pt x="326737" y="141223"/>
                </a:lnTo>
                <a:lnTo>
                  <a:pt x="306196" y="141223"/>
                </a:lnTo>
                <a:lnTo>
                  <a:pt x="298399" y="89534"/>
                </a:lnTo>
                <a:lnTo>
                  <a:pt x="292846" y="72262"/>
                </a:lnTo>
                <a:lnTo>
                  <a:pt x="292786" y="72135"/>
                </a:lnTo>
                <a:close/>
              </a:path>
              <a:path w="390525" h="391795">
                <a:moveTo>
                  <a:pt x="335152" y="112267"/>
                </a:moveTo>
                <a:lnTo>
                  <a:pt x="306196" y="141223"/>
                </a:lnTo>
                <a:lnTo>
                  <a:pt x="326737" y="141223"/>
                </a:lnTo>
                <a:lnTo>
                  <a:pt x="345439" y="122554"/>
                </a:lnTo>
                <a:lnTo>
                  <a:pt x="335152" y="112267"/>
                </a:lnTo>
                <a:close/>
              </a:path>
              <a:path w="390525" h="391795">
                <a:moveTo>
                  <a:pt x="274446" y="56133"/>
                </a:moveTo>
                <a:lnTo>
                  <a:pt x="267207" y="56514"/>
                </a:lnTo>
                <a:lnTo>
                  <a:pt x="260095" y="56768"/>
                </a:lnTo>
                <a:lnTo>
                  <a:pt x="252983" y="60324"/>
                </a:lnTo>
                <a:lnTo>
                  <a:pt x="236564" y="95249"/>
                </a:lnTo>
                <a:lnTo>
                  <a:pt x="239140" y="102488"/>
                </a:lnTo>
                <a:lnTo>
                  <a:pt x="244856" y="110108"/>
                </a:lnTo>
                <a:lnTo>
                  <a:pt x="255777" y="99186"/>
                </a:lnTo>
                <a:lnTo>
                  <a:pt x="255904" y="98932"/>
                </a:lnTo>
                <a:lnTo>
                  <a:pt x="252983" y="95249"/>
                </a:lnTo>
                <a:lnTo>
                  <a:pt x="251586" y="91439"/>
                </a:lnTo>
                <a:lnTo>
                  <a:pt x="263144" y="72262"/>
                </a:lnTo>
                <a:lnTo>
                  <a:pt x="266572" y="72262"/>
                </a:lnTo>
                <a:lnTo>
                  <a:pt x="270001" y="72135"/>
                </a:lnTo>
                <a:lnTo>
                  <a:pt x="292786" y="72135"/>
                </a:lnTo>
                <a:lnTo>
                  <a:pt x="292607" y="71754"/>
                </a:lnTo>
                <a:lnTo>
                  <a:pt x="290321" y="68325"/>
                </a:lnTo>
                <a:lnTo>
                  <a:pt x="287654" y="65658"/>
                </a:lnTo>
                <a:lnTo>
                  <a:pt x="287654" y="65531"/>
                </a:lnTo>
                <a:lnTo>
                  <a:pt x="281304" y="59181"/>
                </a:lnTo>
                <a:lnTo>
                  <a:pt x="274446" y="56133"/>
                </a:lnTo>
                <a:close/>
              </a:path>
              <a:path w="390525" h="391795">
                <a:moveTo>
                  <a:pt x="314832" y="0"/>
                </a:moveTo>
                <a:lnTo>
                  <a:pt x="303275" y="11556"/>
                </a:lnTo>
                <a:lnTo>
                  <a:pt x="319575" y="60959"/>
                </a:lnTo>
                <a:lnTo>
                  <a:pt x="321309" y="66293"/>
                </a:lnTo>
                <a:lnTo>
                  <a:pt x="323595" y="71246"/>
                </a:lnTo>
                <a:lnTo>
                  <a:pt x="329183" y="80390"/>
                </a:lnTo>
                <a:lnTo>
                  <a:pt x="332035" y="84073"/>
                </a:lnTo>
                <a:lnTo>
                  <a:pt x="332133" y="84200"/>
                </a:lnTo>
                <a:lnTo>
                  <a:pt x="332231" y="84327"/>
                </a:lnTo>
                <a:lnTo>
                  <a:pt x="335533" y="87629"/>
                </a:lnTo>
                <a:lnTo>
                  <a:pt x="335533" y="87756"/>
                </a:lnTo>
                <a:lnTo>
                  <a:pt x="342900" y="95122"/>
                </a:lnTo>
                <a:lnTo>
                  <a:pt x="350392" y="98932"/>
                </a:lnTo>
                <a:lnTo>
                  <a:pt x="358139" y="99186"/>
                </a:lnTo>
                <a:lnTo>
                  <a:pt x="365886" y="99567"/>
                </a:lnTo>
                <a:lnTo>
                  <a:pt x="373252" y="96265"/>
                </a:lnTo>
                <a:lnTo>
                  <a:pt x="379983" y="89534"/>
                </a:lnTo>
                <a:lnTo>
                  <a:pt x="385094" y="84327"/>
                </a:lnTo>
                <a:lnTo>
                  <a:pt x="385219" y="84200"/>
                </a:lnTo>
                <a:lnTo>
                  <a:pt x="385343" y="84073"/>
                </a:lnTo>
                <a:lnTo>
                  <a:pt x="360743" y="84073"/>
                </a:lnTo>
                <a:lnTo>
                  <a:pt x="356806" y="83819"/>
                </a:lnTo>
                <a:lnTo>
                  <a:pt x="355069" y="83819"/>
                </a:lnTo>
                <a:lnTo>
                  <a:pt x="350900" y="81533"/>
                </a:lnTo>
                <a:lnTo>
                  <a:pt x="346963" y="77596"/>
                </a:lnTo>
                <a:lnTo>
                  <a:pt x="342776" y="73532"/>
                </a:lnTo>
                <a:lnTo>
                  <a:pt x="342572" y="73278"/>
                </a:lnTo>
                <a:lnTo>
                  <a:pt x="340232" y="69214"/>
                </a:lnTo>
                <a:lnTo>
                  <a:pt x="339089" y="61779"/>
                </a:lnTo>
                <a:lnTo>
                  <a:pt x="338963" y="60959"/>
                </a:lnTo>
                <a:lnTo>
                  <a:pt x="340215" y="57657"/>
                </a:lnTo>
                <a:lnTo>
                  <a:pt x="333501" y="57657"/>
                </a:lnTo>
                <a:lnTo>
                  <a:pt x="331723" y="55752"/>
                </a:lnTo>
                <a:lnTo>
                  <a:pt x="330112" y="50545"/>
                </a:lnTo>
                <a:lnTo>
                  <a:pt x="330252" y="49783"/>
                </a:lnTo>
                <a:lnTo>
                  <a:pt x="330502" y="48894"/>
                </a:lnTo>
                <a:lnTo>
                  <a:pt x="330578" y="48627"/>
                </a:lnTo>
                <a:lnTo>
                  <a:pt x="314832" y="0"/>
                </a:lnTo>
                <a:close/>
              </a:path>
              <a:path w="390525" h="391795">
                <a:moveTo>
                  <a:pt x="389924" y="73532"/>
                </a:moveTo>
                <a:lnTo>
                  <a:pt x="374071" y="73532"/>
                </a:lnTo>
                <a:lnTo>
                  <a:pt x="373125" y="75818"/>
                </a:lnTo>
                <a:lnTo>
                  <a:pt x="369696" y="79247"/>
                </a:lnTo>
                <a:lnTo>
                  <a:pt x="366136" y="82676"/>
                </a:lnTo>
                <a:lnTo>
                  <a:pt x="365961" y="82676"/>
                </a:lnTo>
                <a:lnTo>
                  <a:pt x="362584" y="84073"/>
                </a:lnTo>
                <a:lnTo>
                  <a:pt x="385343" y="84073"/>
                </a:lnTo>
                <a:lnTo>
                  <a:pt x="386714" y="82676"/>
                </a:lnTo>
                <a:lnTo>
                  <a:pt x="390016" y="75437"/>
                </a:lnTo>
                <a:lnTo>
                  <a:pt x="389924" y="73532"/>
                </a:lnTo>
                <a:close/>
              </a:path>
              <a:path w="390525" h="391795">
                <a:moveTo>
                  <a:pt x="374177" y="73278"/>
                </a:moveTo>
                <a:lnTo>
                  <a:pt x="342515" y="73278"/>
                </a:lnTo>
                <a:lnTo>
                  <a:pt x="342776" y="73532"/>
                </a:lnTo>
                <a:lnTo>
                  <a:pt x="374071" y="73532"/>
                </a:lnTo>
                <a:lnTo>
                  <a:pt x="374177" y="73278"/>
                </a:lnTo>
                <a:close/>
              </a:path>
              <a:path w="390525" h="391795">
                <a:moveTo>
                  <a:pt x="381512" y="48894"/>
                </a:moveTo>
                <a:lnTo>
                  <a:pt x="351027" y="48894"/>
                </a:lnTo>
                <a:lnTo>
                  <a:pt x="355219" y="49402"/>
                </a:lnTo>
                <a:lnTo>
                  <a:pt x="359536" y="49783"/>
                </a:lnTo>
                <a:lnTo>
                  <a:pt x="363854" y="52069"/>
                </a:lnTo>
                <a:lnTo>
                  <a:pt x="374597" y="72262"/>
                </a:lnTo>
                <a:lnTo>
                  <a:pt x="374177" y="73278"/>
                </a:lnTo>
                <a:lnTo>
                  <a:pt x="389912" y="73278"/>
                </a:lnTo>
                <a:lnTo>
                  <a:pt x="389814" y="71246"/>
                </a:lnTo>
                <a:lnTo>
                  <a:pt x="389715" y="69214"/>
                </a:lnTo>
                <a:lnTo>
                  <a:pt x="389635" y="67563"/>
                </a:lnTo>
                <a:lnTo>
                  <a:pt x="388685" y="61779"/>
                </a:lnTo>
                <a:lnTo>
                  <a:pt x="386696" y="56768"/>
                </a:lnTo>
                <a:lnTo>
                  <a:pt x="386596" y="56514"/>
                </a:lnTo>
                <a:lnTo>
                  <a:pt x="386545" y="56387"/>
                </a:lnTo>
                <a:lnTo>
                  <a:pt x="386444" y="56133"/>
                </a:lnTo>
                <a:lnTo>
                  <a:pt x="386222" y="55752"/>
                </a:lnTo>
                <a:lnTo>
                  <a:pt x="382923" y="50545"/>
                </a:lnTo>
                <a:lnTo>
                  <a:pt x="382290" y="49783"/>
                </a:lnTo>
                <a:lnTo>
                  <a:pt x="381512" y="48894"/>
                </a:lnTo>
                <a:close/>
              </a:path>
              <a:path w="390525" h="391795">
                <a:moveTo>
                  <a:pt x="330578" y="48627"/>
                </a:moveTo>
                <a:lnTo>
                  <a:pt x="330359" y="49402"/>
                </a:lnTo>
                <a:lnTo>
                  <a:pt x="330252" y="49783"/>
                </a:lnTo>
                <a:lnTo>
                  <a:pt x="330112" y="50545"/>
                </a:lnTo>
                <a:lnTo>
                  <a:pt x="331723" y="55752"/>
                </a:lnTo>
                <a:lnTo>
                  <a:pt x="333501" y="57657"/>
                </a:lnTo>
                <a:lnTo>
                  <a:pt x="330664" y="48894"/>
                </a:lnTo>
                <a:lnTo>
                  <a:pt x="330578" y="48627"/>
                </a:lnTo>
                <a:close/>
              </a:path>
              <a:path w="390525" h="391795">
                <a:moveTo>
                  <a:pt x="348869" y="32130"/>
                </a:moveTo>
                <a:lnTo>
                  <a:pt x="342138" y="34797"/>
                </a:lnTo>
                <a:lnTo>
                  <a:pt x="331469" y="45465"/>
                </a:lnTo>
                <a:lnTo>
                  <a:pt x="330578" y="48627"/>
                </a:lnTo>
                <a:lnTo>
                  <a:pt x="333378" y="57276"/>
                </a:lnTo>
                <a:lnTo>
                  <a:pt x="333501" y="57657"/>
                </a:lnTo>
                <a:lnTo>
                  <a:pt x="340215" y="57657"/>
                </a:lnTo>
                <a:lnTo>
                  <a:pt x="340359" y="57276"/>
                </a:lnTo>
                <a:lnTo>
                  <a:pt x="347090" y="50545"/>
                </a:lnTo>
                <a:lnTo>
                  <a:pt x="351027" y="48894"/>
                </a:lnTo>
                <a:lnTo>
                  <a:pt x="381512" y="48894"/>
                </a:lnTo>
                <a:lnTo>
                  <a:pt x="377054" y="43806"/>
                </a:lnTo>
                <a:lnTo>
                  <a:pt x="370713" y="37464"/>
                </a:lnTo>
                <a:lnTo>
                  <a:pt x="363346" y="33527"/>
                </a:lnTo>
                <a:lnTo>
                  <a:pt x="356107" y="32765"/>
                </a:lnTo>
                <a:lnTo>
                  <a:pt x="348869" y="3213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50716" y="5440934"/>
            <a:ext cx="400050" cy="401320"/>
          </a:xfrm>
          <a:custGeom>
            <a:avLst/>
            <a:gdLst/>
            <a:ahLst/>
            <a:cxnLst/>
            <a:rect l="l" t="t" r="r" b="b"/>
            <a:pathLst>
              <a:path w="400050" h="401320">
                <a:moveTo>
                  <a:pt x="10033" y="314439"/>
                </a:moveTo>
                <a:lnTo>
                  <a:pt x="0" y="324497"/>
                </a:lnTo>
                <a:lnTo>
                  <a:pt x="76454" y="401002"/>
                </a:lnTo>
                <a:lnTo>
                  <a:pt x="86995" y="390524"/>
                </a:lnTo>
                <a:lnTo>
                  <a:pt x="35358" y="338877"/>
                </a:lnTo>
                <a:lnTo>
                  <a:pt x="33528" y="338175"/>
                </a:lnTo>
                <a:lnTo>
                  <a:pt x="29718" y="333235"/>
                </a:lnTo>
                <a:lnTo>
                  <a:pt x="58958" y="333235"/>
                </a:lnTo>
                <a:lnTo>
                  <a:pt x="10033" y="314439"/>
                </a:lnTo>
                <a:close/>
              </a:path>
              <a:path w="400050" h="401320">
                <a:moveTo>
                  <a:pt x="58958" y="333235"/>
                </a:moveTo>
                <a:lnTo>
                  <a:pt x="29718" y="333235"/>
                </a:lnTo>
                <a:lnTo>
                  <a:pt x="35358" y="338877"/>
                </a:lnTo>
                <a:lnTo>
                  <a:pt x="94615" y="361594"/>
                </a:lnTo>
                <a:lnTo>
                  <a:pt x="102108" y="354114"/>
                </a:lnTo>
                <a:lnTo>
                  <a:pt x="97524" y="342493"/>
                </a:lnTo>
                <a:lnTo>
                  <a:pt x="83058" y="342493"/>
                </a:lnTo>
                <a:lnTo>
                  <a:pt x="58958" y="333235"/>
                </a:lnTo>
                <a:close/>
              </a:path>
              <a:path w="400050" h="401320">
                <a:moveTo>
                  <a:pt x="94798" y="289255"/>
                </a:moveTo>
                <a:lnTo>
                  <a:pt x="73957" y="289255"/>
                </a:lnTo>
                <a:lnTo>
                  <a:pt x="77597" y="291972"/>
                </a:lnTo>
                <a:lnTo>
                  <a:pt x="78226" y="293570"/>
                </a:lnTo>
                <a:lnTo>
                  <a:pt x="131063" y="346430"/>
                </a:lnTo>
                <a:lnTo>
                  <a:pt x="141478" y="335965"/>
                </a:lnTo>
                <a:lnTo>
                  <a:pt x="94798" y="289255"/>
                </a:lnTo>
                <a:close/>
              </a:path>
              <a:path w="400050" h="401320">
                <a:moveTo>
                  <a:pt x="65024" y="259460"/>
                </a:moveTo>
                <a:lnTo>
                  <a:pt x="54991" y="269506"/>
                </a:lnTo>
                <a:lnTo>
                  <a:pt x="83058" y="342493"/>
                </a:lnTo>
                <a:lnTo>
                  <a:pt x="97524" y="342493"/>
                </a:lnTo>
                <a:lnTo>
                  <a:pt x="78226" y="293570"/>
                </a:lnTo>
                <a:lnTo>
                  <a:pt x="73913" y="289255"/>
                </a:lnTo>
                <a:lnTo>
                  <a:pt x="94798" y="289255"/>
                </a:lnTo>
                <a:lnTo>
                  <a:pt x="65024" y="259460"/>
                </a:lnTo>
                <a:close/>
              </a:path>
              <a:path w="400050" h="401320">
                <a:moveTo>
                  <a:pt x="29718" y="333235"/>
                </a:moveTo>
                <a:lnTo>
                  <a:pt x="33528" y="338175"/>
                </a:lnTo>
                <a:lnTo>
                  <a:pt x="35358" y="338877"/>
                </a:lnTo>
                <a:lnTo>
                  <a:pt x="29718" y="333235"/>
                </a:lnTo>
                <a:close/>
              </a:path>
              <a:path w="400050" h="401320">
                <a:moveTo>
                  <a:pt x="158021" y="254855"/>
                </a:moveTo>
                <a:lnTo>
                  <a:pt x="143002" y="269900"/>
                </a:lnTo>
                <a:lnTo>
                  <a:pt x="136779" y="276047"/>
                </a:lnTo>
                <a:lnTo>
                  <a:pt x="133604" y="281990"/>
                </a:lnTo>
                <a:lnTo>
                  <a:pt x="133551" y="282790"/>
                </a:lnTo>
                <a:lnTo>
                  <a:pt x="133473" y="283959"/>
                </a:lnTo>
                <a:lnTo>
                  <a:pt x="133392" y="285178"/>
                </a:lnTo>
                <a:lnTo>
                  <a:pt x="133297" y="286613"/>
                </a:lnTo>
                <a:lnTo>
                  <a:pt x="133248" y="287362"/>
                </a:lnTo>
                <a:lnTo>
                  <a:pt x="133122" y="289255"/>
                </a:lnTo>
                <a:lnTo>
                  <a:pt x="133081" y="289877"/>
                </a:lnTo>
                <a:lnTo>
                  <a:pt x="132979" y="291426"/>
                </a:lnTo>
                <a:lnTo>
                  <a:pt x="132875" y="293570"/>
                </a:lnTo>
                <a:lnTo>
                  <a:pt x="135382" y="299084"/>
                </a:lnTo>
                <a:lnTo>
                  <a:pt x="140716" y="304533"/>
                </a:lnTo>
                <a:lnTo>
                  <a:pt x="146431" y="310248"/>
                </a:lnTo>
                <a:lnTo>
                  <a:pt x="152400" y="312813"/>
                </a:lnTo>
                <a:lnTo>
                  <a:pt x="164592" y="311657"/>
                </a:lnTo>
                <a:lnTo>
                  <a:pt x="171069" y="308013"/>
                </a:lnTo>
                <a:lnTo>
                  <a:pt x="180035" y="299084"/>
                </a:lnTo>
                <a:lnTo>
                  <a:pt x="180642" y="298322"/>
                </a:lnTo>
                <a:lnTo>
                  <a:pt x="156591" y="298322"/>
                </a:lnTo>
                <a:lnTo>
                  <a:pt x="153866" y="297268"/>
                </a:lnTo>
                <a:lnTo>
                  <a:pt x="147066" y="289255"/>
                </a:lnTo>
                <a:lnTo>
                  <a:pt x="147232" y="287527"/>
                </a:lnTo>
                <a:lnTo>
                  <a:pt x="147320" y="286613"/>
                </a:lnTo>
                <a:lnTo>
                  <a:pt x="147447" y="283959"/>
                </a:lnTo>
                <a:lnTo>
                  <a:pt x="148844" y="281254"/>
                </a:lnTo>
                <a:lnTo>
                  <a:pt x="166674" y="263495"/>
                </a:lnTo>
                <a:lnTo>
                  <a:pt x="158021" y="254855"/>
                </a:lnTo>
                <a:close/>
              </a:path>
              <a:path w="400050" h="401320">
                <a:moveTo>
                  <a:pt x="178798" y="275636"/>
                </a:moveTo>
                <a:lnTo>
                  <a:pt x="178895" y="276047"/>
                </a:lnTo>
                <a:lnTo>
                  <a:pt x="179197" y="278041"/>
                </a:lnTo>
                <a:lnTo>
                  <a:pt x="177334" y="282790"/>
                </a:lnTo>
                <a:lnTo>
                  <a:pt x="176843" y="283959"/>
                </a:lnTo>
                <a:lnTo>
                  <a:pt x="174244" y="287362"/>
                </a:lnTo>
                <a:lnTo>
                  <a:pt x="170180" y="291426"/>
                </a:lnTo>
                <a:lnTo>
                  <a:pt x="166497" y="295147"/>
                </a:lnTo>
                <a:lnTo>
                  <a:pt x="163068" y="297268"/>
                </a:lnTo>
                <a:lnTo>
                  <a:pt x="159766" y="297789"/>
                </a:lnTo>
                <a:lnTo>
                  <a:pt x="156591" y="298322"/>
                </a:lnTo>
                <a:lnTo>
                  <a:pt x="180642" y="298322"/>
                </a:lnTo>
                <a:lnTo>
                  <a:pt x="181863" y="296760"/>
                </a:lnTo>
                <a:lnTo>
                  <a:pt x="183134" y="294474"/>
                </a:lnTo>
                <a:lnTo>
                  <a:pt x="184531" y="292201"/>
                </a:lnTo>
                <a:lnTo>
                  <a:pt x="185420" y="289877"/>
                </a:lnTo>
                <a:lnTo>
                  <a:pt x="185800" y="287527"/>
                </a:lnTo>
                <a:lnTo>
                  <a:pt x="186309" y="285178"/>
                </a:lnTo>
                <a:lnTo>
                  <a:pt x="186309" y="283101"/>
                </a:lnTo>
                <a:lnTo>
                  <a:pt x="179244" y="276047"/>
                </a:lnTo>
                <a:lnTo>
                  <a:pt x="178798" y="275636"/>
                </a:lnTo>
                <a:close/>
              </a:path>
              <a:path w="400050" h="401320">
                <a:moveTo>
                  <a:pt x="73957" y="289255"/>
                </a:moveTo>
                <a:lnTo>
                  <a:pt x="74535" y="289877"/>
                </a:lnTo>
                <a:lnTo>
                  <a:pt x="78226" y="293570"/>
                </a:lnTo>
                <a:lnTo>
                  <a:pt x="77687" y="292201"/>
                </a:lnTo>
                <a:lnTo>
                  <a:pt x="77597" y="291972"/>
                </a:lnTo>
                <a:lnTo>
                  <a:pt x="73957" y="289255"/>
                </a:lnTo>
                <a:close/>
              </a:path>
              <a:path w="400050" h="401320">
                <a:moveTo>
                  <a:pt x="177985" y="254380"/>
                </a:moveTo>
                <a:lnTo>
                  <a:pt x="158496" y="254380"/>
                </a:lnTo>
                <a:lnTo>
                  <a:pt x="167894" y="262280"/>
                </a:lnTo>
                <a:lnTo>
                  <a:pt x="166674" y="263495"/>
                </a:lnTo>
                <a:lnTo>
                  <a:pt x="173622" y="270433"/>
                </a:lnTo>
                <a:lnTo>
                  <a:pt x="176911" y="273799"/>
                </a:lnTo>
                <a:lnTo>
                  <a:pt x="185800" y="280377"/>
                </a:lnTo>
                <a:lnTo>
                  <a:pt x="186309" y="282790"/>
                </a:lnTo>
                <a:lnTo>
                  <a:pt x="186309" y="283101"/>
                </a:lnTo>
                <a:lnTo>
                  <a:pt x="190373" y="287159"/>
                </a:lnTo>
                <a:lnTo>
                  <a:pt x="200533" y="276961"/>
                </a:lnTo>
                <a:lnTo>
                  <a:pt x="177985" y="254380"/>
                </a:lnTo>
                <a:close/>
              </a:path>
              <a:path w="400050" h="401320">
                <a:moveTo>
                  <a:pt x="177227" y="274033"/>
                </a:moveTo>
                <a:lnTo>
                  <a:pt x="178832" y="275636"/>
                </a:lnTo>
                <a:lnTo>
                  <a:pt x="179220" y="276047"/>
                </a:lnTo>
                <a:lnTo>
                  <a:pt x="180159" y="276961"/>
                </a:lnTo>
                <a:lnTo>
                  <a:pt x="186309" y="283101"/>
                </a:lnTo>
                <a:lnTo>
                  <a:pt x="186309" y="282790"/>
                </a:lnTo>
                <a:lnTo>
                  <a:pt x="185800" y="280377"/>
                </a:lnTo>
                <a:lnTo>
                  <a:pt x="177227" y="274033"/>
                </a:lnTo>
                <a:close/>
              </a:path>
              <a:path w="400050" h="401320">
                <a:moveTo>
                  <a:pt x="152146" y="232282"/>
                </a:moveTo>
                <a:lnTo>
                  <a:pt x="116459" y="251663"/>
                </a:lnTo>
                <a:lnTo>
                  <a:pt x="111633" y="265874"/>
                </a:lnTo>
                <a:lnTo>
                  <a:pt x="111936" y="269506"/>
                </a:lnTo>
                <a:lnTo>
                  <a:pt x="112013" y="270433"/>
                </a:lnTo>
                <a:lnTo>
                  <a:pt x="125222" y="267957"/>
                </a:lnTo>
                <a:lnTo>
                  <a:pt x="125498" y="265874"/>
                </a:lnTo>
                <a:lnTo>
                  <a:pt x="125603" y="265087"/>
                </a:lnTo>
                <a:lnTo>
                  <a:pt x="126619" y="262280"/>
                </a:lnTo>
                <a:lnTo>
                  <a:pt x="140152" y="247205"/>
                </a:lnTo>
                <a:lnTo>
                  <a:pt x="170819" y="247205"/>
                </a:lnTo>
                <a:lnTo>
                  <a:pt x="159004" y="235407"/>
                </a:lnTo>
                <a:lnTo>
                  <a:pt x="152146" y="232282"/>
                </a:lnTo>
                <a:close/>
              </a:path>
              <a:path w="400050" h="401320">
                <a:moveTo>
                  <a:pt x="158496" y="254380"/>
                </a:moveTo>
                <a:lnTo>
                  <a:pt x="158021" y="254855"/>
                </a:lnTo>
                <a:lnTo>
                  <a:pt x="166674" y="263495"/>
                </a:lnTo>
                <a:lnTo>
                  <a:pt x="167894" y="262280"/>
                </a:lnTo>
                <a:lnTo>
                  <a:pt x="158496" y="254380"/>
                </a:lnTo>
                <a:close/>
              </a:path>
              <a:path w="400050" h="401320">
                <a:moveTo>
                  <a:pt x="172720" y="195529"/>
                </a:moveTo>
                <a:lnTo>
                  <a:pt x="162052" y="206260"/>
                </a:lnTo>
                <a:lnTo>
                  <a:pt x="216662" y="260883"/>
                </a:lnTo>
                <a:lnTo>
                  <a:pt x="227330" y="250151"/>
                </a:lnTo>
                <a:lnTo>
                  <a:pt x="192768" y="215582"/>
                </a:lnTo>
                <a:lnTo>
                  <a:pt x="181227" y="206260"/>
                </a:lnTo>
                <a:lnTo>
                  <a:pt x="180081" y="202891"/>
                </a:lnTo>
                <a:lnTo>
                  <a:pt x="172720" y="195529"/>
                </a:lnTo>
                <a:close/>
              </a:path>
              <a:path w="400050" h="401320">
                <a:moveTo>
                  <a:pt x="170819" y="247205"/>
                </a:moveTo>
                <a:lnTo>
                  <a:pt x="148469" y="247205"/>
                </a:lnTo>
                <a:lnTo>
                  <a:pt x="152146" y="248958"/>
                </a:lnTo>
                <a:lnTo>
                  <a:pt x="158021" y="254855"/>
                </a:lnTo>
                <a:lnTo>
                  <a:pt x="158496" y="254380"/>
                </a:lnTo>
                <a:lnTo>
                  <a:pt x="177985" y="254380"/>
                </a:lnTo>
                <a:lnTo>
                  <a:pt x="170819" y="247205"/>
                </a:lnTo>
                <a:close/>
              </a:path>
              <a:path w="400050" h="401320">
                <a:moveTo>
                  <a:pt x="180081" y="202891"/>
                </a:moveTo>
                <a:lnTo>
                  <a:pt x="181227" y="206260"/>
                </a:lnTo>
                <a:lnTo>
                  <a:pt x="192786" y="215582"/>
                </a:lnTo>
                <a:lnTo>
                  <a:pt x="180081" y="202891"/>
                </a:lnTo>
                <a:close/>
              </a:path>
              <a:path w="400050" h="401320">
                <a:moveTo>
                  <a:pt x="202579" y="172796"/>
                </a:moveTo>
                <a:lnTo>
                  <a:pt x="199644" y="172796"/>
                </a:lnTo>
                <a:lnTo>
                  <a:pt x="196723" y="173507"/>
                </a:lnTo>
                <a:lnTo>
                  <a:pt x="194056" y="174802"/>
                </a:lnTo>
                <a:lnTo>
                  <a:pt x="191262" y="176098"/>
                </a:lnTo>
                <a:lnTo>
                  <a:pt x="179280" y="197624"/>
                </a:lnTo>
                <a:lnTo>
                  <a:pt x="179578" y="201282"/>
                </a:lnTo>
                <a:lnTo>
                  <a:pt x="180081" y="202891"/>
                </a:lnTo>
                <a:lnTo>
                  <a:pt x="189531" y="212344"/>
                </a:lnTo>
                <a:lnTo>
                  <a:pt x="187833" y="208699"/>
                </a:lnTo>
                <a:lnTo>
                  <a:pt x="187833" y="201282"/>
                </a:lnTo>
                <a:lnTo>
                  <a:pt x="202819" y="188950"/>
                </a:lnTo>
                <a:lnTo>
                  <a:pt x="204946" y="188950"/>
                </a:lnTo>
                <a:lnTo>
                  <a:pt x="202684" y="173507"/>
                </a:lnTo>
                <a:lnTo>
                  <a:pt x="202579" y="172796"/>
                </a:lnTo>
                <a:close/>
              </a:path>
              <a:path w="400050" h="401320">
                <a:moveTo>
                  <a:pt x="204946" y="188950"/>
                </a:moveTo>
                <a:lnTo>
                  <a:pt x="202819" y="188950"/>
                </a:lnTo>
                <a:lnTo>
                  <a:pt x="205994" y="189268"/>
                </a:lnTo>
                <a:lnTo>
                  <a:pt x="204992" y="189268"/>
                </a:lnTo>
                <a:lnTo>
                  <a:pt x="204946" y="188950"/>
                </a:lnTo>
                <a:close/>
              </a:path>
              <a:path w="400050" h="401320">
                <a:moveTo>
                  <a:pt x="265811" y="146684"/>
                </a:moveTo>
                <a:lnTo>
                  <a:pt x="230378" y="182029"/>
                </a:lnTo>
                <a:lnTo>
                  <a:pt x="240665" y="192239"/>
                </a:lnTo>
                <a:lnTo>
                  <a:pt x="275971" y="156870"/>
                </a:lnTo>
                <a:lnTo>
                  <a:pt x="265811" y="146684"/>
                </a:lnTo>
                <a:close/>
              </a:path>
              <a:path w="400050" h="401320">
                <a:moveTo>
                  <a:pt x="287147" y="75437"/>
                </a:moveTo>
                <a:lnTo>
                  <a:pt x="287011" y="75437"/>
                </a:lnTo>
                <a:lnTo>
                  <a:pt x="289179" y="77469"/>
                </a:lnTo>
                <a:lnTo>
                  <a:pt x="290703" y="80009"/>
                </a:lnTo>
                <a:lnTo>
                  <a:pt x="292100" y="83057"/>
                </a:lnTo>
                <a:lnTo>
                  <a:pt x="293370" y="86105"/>
                </a:lnTo>
                <a:lnTo>
                  <a:pt x="294259" y="89407"/>
                </a:lnTo>
                <a:lnTo>
                  <a:pt x="303657" y="155193"/>
                </a:lnTo>
                <a:lnTo>
                  <a:pt x="313055" y="164503"/>
                </a:lnTo>
                <a:lnTo>
                  <a:pt x="337455" y="140080"/>
                </a:lnTo>
                <a:lnTo>
                  <a:pt x="316992" y="140080"/>
                </a:lnTo>
                <a:lnTo>
                  <a:pt x="308991" y="87883"/>
                </a:lnTo>
                <a:lnTo>
                  <a:pt x="308510" y="84327"/>
                </a:lnTo>
                <a:lnTo>
                  <a:pt x="308407" y="83565"/>
                </a:lnTo>
                <a:lnTo>
                  <a:pt x="308319" y="83057"/>
                </a:lnTo>
                <a:lnTo>
                  <a:pt x="307231" y="79247"/>
                </a:lnTo>
                <a:lnTo>
                  <a:pt x="307122" y="78866"/>
                </a:lnTo>
                <a:lnTo>
                  <a:pt x="305657" y="75691"/>
                </a:lnTo>
                <a:lnTo>
                  <a:pt x="287147" y="75691"/>
                </a:lnTo>
                <a:lnTo>
                  <a:pt x="287147" y="75437"/>
                </a:lnTo>
                <a:close/>
              </a:path>
              <a:path w="400050" h="401320">
                <a:moveTo>
                  <a:pt x="345948" y="111124"/>
                </a:moveTo>
                <a:lnTo>
                  <a:pt x="316992" y="140080"/>
                </a:lnTo>
                <a:lnTo>
                  <a:pt x="337455" y="140080"/>
                </a:lnTo>
                <a:lnTo>
                  <a:pt x="356108" y="121411"/>
                </a:lnTo>
                <a:lnTo>
                  <a:pt x="345948" y="111124"/>
                </a:lnTo>
                <a:close/>
              </a:path>
              <a:path w="400050" h="401320">
                <a:moveTo>
                  <a:pt x="285242" y="54990"/>
                </a:moveTo>
                <a:lnTo>
                  <a:pt x="278003" y="55371"/>
                </a:lnTo>
                <a:lnTo>
                  <a:pt x="270763" y="55625"/>
                </a:lnTo>
                <a:lnTo>
                  <a:pt x="263779" y="59181"/>
                </a:lnTo>
                <a:lnTo>
                  <a:pt x="247464" y="84327"/>
                </a:lnTo>
                <a:lnTo>
                  <a:pt x="247344" y="87883"/>
                </a:lnTo>
                <a:lnTo>
                  <a:pt x="247236" y="94106"/>
                </a:lnTo>
                <a:lnTo>
                  <a:pt x="249936" y="101345"/>
                </a:lnTo>
                <a:lnTo>
                  <a:pt x="255524" y="108965"/>
                </a:lnTo>
                <a:lnTo>
                  <a:pt x="266573" y="97789"/>
                </a:lnTo>
                <a:lnTo>
                  <a:pt x="263652" y="94106"/>
                </a:lnTo>
                <a:lnTo>
                  <a:pt x="262255" y="90296"/>
                </a:lnTo>
                <a:lnTo>
                  <a:pt x="262382" y="86486"/>
                </a:lnTo>
                <a:lnTo>
                  <a:pt x="262509" y="82676"/>
                </a:lnTo>
                <a:lnTo>
                  <a:pt x="264033" y="79247"/>
                </a:lnTo>
                <a:lnTo>
                  <a:pt x="267208" y="76199"/>
                </a:lnTo>
                <a:lnTo>
                  <a:pt x="270510" y="72897"/>
                </a:lnTo>
                <a:lnTo>
                  <a:pt x="273812" y="71119"/>
                </a:lnTo>
                <a:lnTo>
                  <a:pt x="303625" y="71119"/>
                </a:lnTo>
                <a:lnTo>
                  <a:pt x="303403" y="70611"/>
                </a:lnTo>
                <a:lnTo>
                  <a:pt x="301117" y="67182"/>
                </a:lnTo>
                <a:lnTo>
                  <a:pt x="291973" y="58038"/>
                </a:lnTo>
                <a:lnTo>
                  <a:pt x="285242" y="54990"/>
                </a:lnTo>
                <a:close/>
              </a:path>
              <a:path w="400050" h="401320">
                <a:moveTo>
                  <a:pt x="324485" y="0"/>
                </a:moveTo>
                <a:lnTo>
                  <a:pt x="312928" y="11556"/>
                </a:lnTo>
                <a:lnTo>
                  <a:pt x="329226" y="60832"/>
                </a:lnTo>
                <a:lnTo>
                  <a:pt x="330881" y="66039"/>
                </a:lnTo>
                <a:lnTo>
                  <a:pt x="330962" y="66293"/>
                </a:lnTo>
                <a:lnTo>
                  <a:pt x="333248" y="71119"/>
                </a:lnTo>
                <a:lnTo>
                  <a:pt x="336042" y="75691"/>
                </a:lnTo>
                <a:lnTo>
                  <a:pt x="338836" y="80390"/>
                </a:lnTo>
                <a:lnTo>
                  <a:pt x="375538" y="99440"/>
                </a:lnTo>
                <a:lnTo>
                  <a:pt x="382905" y="96265"/>
                </a:lnTo>
                <a:lnTo>
                  <a:pt x="389636" y="89407"/>
                </a:lnTo>
                <a:lnTo>
                  <a:pt x="395070" y="84073"/>
                </a:lnTo>
                <a:lnTo>
                  <a:pt x="372363" y="84073"/>
                </a:lnTo>
                <a:lnTo>
                  <a:pt x="364490" y="83565"/>
                </a:lnTo>
                <a:lnTo>
                  <a:pt x="348654" y="61086"/>
                </a:lnTo>
                <a:lnTo>
                  <a:pt x="348615" y="60832"/>
                </a:lnTo>
                <a:lnTo>
                  <a:pt x="349862" y="57657"/>
                </a:lnTo>
                <a:lnTo>
                  <a:pt x="343154" y="57657"/>
                </a:lnTo>
                <a:lnTo>
                  <a:pt x="341375" y="55625"/>
                </a:lnTo>
                <a:lnTo>
                  <a:pt x="339725" y="50418"/>
                </a:lnTo>
                <a:lnTo>
                  <a:pt x="340182" y="48894"/>
                </a:lnTo>
                <a:lnTo>
                  <a:pt x="340246" y="48679"/>
                </a:lnTo>
                <a:lnTo>
                  <a:pt x="324485" y="0"/>
                </a:lnTo>
                <a:close/>
              </a:path>
              <a:path w="400050" h="401320">
                <a:moveTo>
                  <a:pt x="391274" y="48894"/>
                </a:moveTo>
                <a:lnTo>
                  <a:pt x="360680" y="48894"/>
                </a:lnTo>
                <a:lnTo>
                  <a:pt x="369188" y="49656"/>
                </a:lnTo>
                <a:lnTo>
                  <a:pt x="373507" y="52069"/>
                </a:lnTo>
                <a:lnTo>
                  <a:pt x="381635" y="60197"/>
                </a:lnTo>
                <a:lnTo>
                  <a:pt x="383794" y="64134"/>
                </a:lnTo>
                <a:lnTo>
                  <a:pt x="383916" y="66039"/>
                </a:lnTo>
                <a:lnTo>
                  <a:pt x="383990" y="67182"/>
                </a:lnTo>
                <a:lnTo>
                  <a:pt x="384113" y="69087"/>
                </a:lnTo>
                <a:lnTo>
                  <a:pt x="384144" y="72389"/>
                </a:lnTo>
                <a:lnTo>
                  <a:pt x="382935" y="75310"/>
                </a:lnTo>
                <a:lnTo>
                  <a:pt x="382883" y="75437"/>
                </a:lnTo>
                <a:lnTo>
                  <a:pt x="382778" y="75691"/>
                </a:lnTo>
                <a:lnTo>
                  <a:pt x="375920" y="82549"/>
                </a:lnTo>
                <a:lnTo>
                  <a:pt x="372363" y="84073"/>
                </a:lnTo>
                <a:lnTo>
                  <a:pt x="395070" y="84073"/>
                </a:lnTo>
                <a:lnTo>
                  <a:pt x="396494" y="82676"/>
                </a:lnTo>
                <a:lnTo>
                  <a:pt x="399504" y="75691"/>
                </a:lnTo>
                <a:lnTo>
                  <a:pt x="399437" y="70611"/>
                </a:lnTo>
                <a:lnTo>
                  <a:pt x="399362" y="69087"/>
                </a:lnTo>
                <a:lnTo>
                  <a:pt x="399288" y="67563"/>
                </a:lnTo>
                <a:lnTo>
                  <a:pt x="398337" y="61706"/>
                </a:lnTo>
                <a:lnTo>
                  <a:pt x="396065" y="55943"/>
                </a:lnTo>
                <a:lnTo>
                  <a:pt x="392573" y="50418"/>
                </a:lnTo>
                <a:lnTo>
                  <a:pt x="392483" y="50276"/>
                </a:lnTo>
                <a:lnTo>
                  <a:pt x="391274" y="48894"/>
                </a:lnTo>
                <a:close/>
              </a:path>
              <a:path w="400050" h="401320">
                <a:moveTo>
                  <a:pt x="303625" y="71119"/>
                </a:moveTo>
                <a:lnTo>
                  <a:pt x="281097" y="71119"/>
                </a:lnTo>
                <a:lnTo>
                  <a:pt x="284099" y="72389"/>
                </a:lnTo>
                <a:lnTo>
                  <a:pt x="287020" y="75310"/>
                </a:lnTo>
                <a:lnTo>
                  <a:pt x="287147" y="75691"/>
                </a:lnTo>
                <a:lnTo>
                  <a:pt x="305657" y="75691"/>
                </a:lnTo>
                <a:lnTo>
                  <a:pt x="305181" y="74675"/>
                </a:lnTo>
                <a:lnTo>
                  <a:pt x="303625" y="71119"/>
                </a:lnTo>
                <a:close/>
              </a:path>
              <a:path w="400050" h="401320">
                <a:moveTo>
                  <a:pt x="335886" y="75437"/>
                </a:moveTo>
                <a:lnTo>
                  <a:pt x="305538" y="75437"/>
                </a:lnTo>
                <a:lnTo>
                  <a:pt x="305657" y="75691"/>
                </a:lnTo>
                <a:lnTo>
                  <a:pt x="336042" y="75691"/>
                </a:lnTo>
                <a:lnTo>
                  <a:pt x="335886" y="75437"/>
                </a:lnTo>
                <a:close/>
              </a:path>
              <a:path w="400050" h="401320">
                <a:moveTo>
                  <a:pt x="382883" y="75437"/>
                </a:moveTo>
                <a:lnTo>
                  <a:pt x="354457" y="75437"/>
                </a:lnTo>
                <a:lnTo>
                  <a:pt x="354711" y="75691"/>
                </a:lnTo>
                <a:lnTo>
                  <a:pt x="382778" y="75691"/>
                </a:lnTo>
                <a:lnTo>
                  <a:pt x="382883" y="75437"/>
                </a:lnTo>
                <a:close/>
              </a:path>
              <a:path w="400050" h="401320">
                <a:moveTo>
                  <a:pt x="340246" y="48679"/>
                </a:moveTo>
                <a:lnTo>
                  <a:pt x="339767" y="50276"/>
                </a:lnTo>
                <a:lnTo>
                  <a:pt x="339725" y="50418"/>
                </a:lnTo>
                <a:lnTo>
                  <a:pt x="341174" y="54990"/>
                </a:lnTo>
                <a:lnTo>
                  <a:pt x="341295" y="55371"/>
                </a:lnTo>
                <a:lnTo>
                  <a:pt x="341375" y="55625"/>
                </a:lnTo>
                <a:lnTo>
                  <a:pt x="343154" y="57657"/>
                </a:lnTo>
                <a:lnTo>
                  <a:pt x="340316" y="48894"/>
                </a:lnTo>
                <a:lnTo>
                  <a:pt x="340246" y="48679"/>
                </a:lnTo>
                <a:close/>
              </a:path>
              <a:path w="400050" h="401320">
                <a:moveTo>
                  <a:pt x="358521" y="32003"/>
                </a:moveTo>
                <a:lnTo>
                  <a:pt x="351790" y="34670"/>
                </a:lnTo>
                <a:lnTo>
                  <a:pt x="345821" y="40766"/>
                </a:lnTo>
                <a:lnTo>
                  <a:pt x="341249" y="45338"/>
                </a:lnTo>
                <a:lnTo>
                  <a:pt x="340246" y="48679"/>
                </a:lnTo>
                <a:lnTo>
                  <a:pt x="343030" y="57276"/>
                </a:lnTo>
                <a:lnTo>
                  <a:pt x="343154" y="57657"/>
                </a:lnTo>
                <a:lnTo>
                  <a:pt x="349862" y="57657"/>
                </a:lnTo>
                <a:lnTo>
                  <a:pt x="350012" y="57276"/>
                </a:lnTo>
                <a:lnTo>
                  <a:pt x="353187" y="53974"/>
                </a:lnTo>
                <a:lnTo>
                  <a:pt x="356743" y="50418"/>
                </a:lnTo>
                <a:lnTo>
                  <a:pt x="360680" y="48894"/>
                </a:lnTo>
                <a:lnTo>
                  <a:pt x="391274" y="48894"/>
                </a:lnTo>
                <a:lnTo>
                  <a:pt x="387604" y="44703"/>
                </a:lnTo>
                <a:lnTo>
                  <a:pt x="380365" y="37464"/>
                </a:lnTo>
                <a:lnTo>
                  <a:pt x="372999" y="33400"/>
                </a:lnTo>
                <a:lnTo>
                  <a:pt x="365760" y="32765"/>
                </a:lnTo>
                <a:lnTo>
                  <a:pt x="358521" y="32003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3027" y="5440934"/>
            <a:ext cx="366395" cy="395605"/>
          </a:xfrm>
          <a:custGeom>
            <a:avLst/>
            <a:gdLst/>
            <a:ahLst/>
            <a:cxnLst/>
            <a:rect l="l" t="t" r="r" b="b"/>
            <a:pathLst>
              <a:path w="366395" h="395604">
                <a:moveTo>
                  <a:pt x="9131" y="281571"/>
                </a:moveTo>
                <a:lnTo>
                  <a:pt x="317" y="290398"/>
                </a:lnTo>
                <a:lnTo>
                  <a:pt x="0" y="290754"/>
                </a:lnTo>
                <a:lnTo>
                  <a:pt x="48374" y="395439"/>
                </a:lnTo>
                <a:lnTo>
                  <a:pt x="59931" y="383857"/>
                </a:lnTo>
                <a:lnTo>
                  <a:pt x="51040" y="365658"/>
                </a:lnTo>
                <a:lnTo>
                  <a:pt x="44564" y="365658"/>
                </a:lnTo>
                <a:lnTo>
                  <a:pt x="34277" y="355447"/>
                </a:lnTo>
                <a:lnTo>
                  <a:pt x="42186" y="347538"/>
                </a:lnTo>
                <a:lnTo>
                  <a:pt x="19425" y="300951"/>
                </a:lnTo>
                <a:lnTo>
                  <a:pt x="51174" y="300951"/>
                </a:lnTo>
                <a:lnTo>
                  <a:pt x="9131" y="281571"/>
                </a:lnTo>
                <a:close/>
              </a:path>
              <a:path w="366395" h="395604">
                <a:moveTo>
                  <a:pt x="42186" y="347538"/>
                </a:moveTo>
                <a:lnTo>
                  <a:pt x="34277" y="355447"/>
                </a:lnTo>
                <a:lnTo>
                  <a:pt x="44564" y="365658"/>
                </a:lnTo>
                <a:lnTo>
                  <a:pt x="48914" y="361308"/>
                </a:lnTo>
                <a:lnTo>
                  <a:pt x="42186" y="347538"/>
                </a:lnTo>
                <a:close/>
              </a:path>
              <a:path w="366395" h="395604">
                <a:moveTo>
                  <a:pt x="48914" y="361308"/>
                </a:moveTo>
                <a:lnTo>
                  <a:pt x="44564" y="365658"/>
                </a:lnTo>
                <a:lnTo>
                  <a:pt x="51040" y="365658"/>
                </a:lnTo>
                <a:lnTo>
                  <a:pt x="48914" y="361308"/>
                </a:lnTo>
                <a:close/>
              </a:path>
              <a:path w="366395" h="395604">
                <a:moveTo>
                  <a:pt x="66020" y="323704"/>
                </a:moveTo>
                <a:lnTo>
                  <a:pt x="42186" y="347538"/>
                </a:lnTo>
                <a:lnTo>
                  <a:pt x="48914" y="361308"/>
                </a:lnTo>
                <a:lnTo>
                  <a:pt x="79680" y="330542"/>
                </a:lnTo>
                <a:lnTo>
                  <a:pt x="80018" y="330542"/>
                </a:lnTo>
                <a:lnTo>
                  <a:pt x="66020" y="323704"/>
                </a:lnTo>
                <a:close/>
              </a:path>
              <a:path w="366395" h="395604">
                <a:moveTo>
                  <a:pt x="82058" y="315188"/>
                </a:moveTo>
                <a:lnTo>
                  <a:pt x="74536" y="315188"/>
                </a:lnTo>
                <a:lnTo>
                  <a:pt x="84823" y="325399"/>
                </a:lnTo>
                <a:lnTo>
                  <a:pt x="79680" y="330542"/>
                </a:lnTo>
                <a:lnTo>
                  <a:pt x="80018" y="330542"/>
                </a:lnTo>
                <a:lnTo>
                  <a:pt x="102349" y="341452"/>
                </a:lnTo>
                <a:lnTo>
                  <a:pt x="113906" y="329869"/>
                </a:lnTo>
                <a:lnTo>
                  <a:pt x="82058" y="315188"/>
                </a:lnTo>
                <a:close/>
              </a:path>
              <a:path w="366395" h="395604">
                <a:moveTo>
                  <a:pt x="80759" y="253720"/>
                </a:moveTo>
                <a:lnTo>
                  <a:pt x="70091" y="264464"/>
                </a:lnTo>
                <a:lnTo>
                  <a:pt x="146926" y="341287"/>
                </a:lnTo>
                <a:lnTo>
                  <a:pt x="157594" y="330542"/>
                </a:lnTo>
                <a:lnTo>
                  <a:pt x="128640" y="301593"/>
                </a:lnTo>
                <a:lnTo>
                  <a:pt x="126098" y="300507"/>
                </a:lnTo>
                <a:lnTo>
                  <a:pt x="115663" y="288617"/>
                </a:lnTo>
                <a:lnTo>
                  <a:pt x="100194" y="273152"/>
                </a:lnTo>
                <a:lnTo>
                  <a:pt x="88887" y="264032"/>
                </a:lnTo>
                <a:lnTo>
                  <a:pt x="87895" y="260883"/>
                </a:lnTo>
                <a:lnTo>
                  <a:pt x="86234" y="259194"/>
                </a:lnTo>
                <a:lnTo>
                  <a:pt x="80759" y="253720"/>
                </a:lnTo>
                <a:close/>
              </a:path>
              <a:path w="366395" h="395604">
                <a:moveTo>
                  <a:pt x="74536" y="315188"/>
                </a:moveTo>
                <a:lnTo>
                  <a:pt x="66020" y="323704"/>
                </a:lnTo>
                <a:lnTo>
                  <a:pt x="80018" y="330542"/>
                </a:lnTo>
                <a:lnTo>
                  <a:pt x="79680" y="330542"/>
                </a:lnTo>
                <a:lnTo>
                  <a:pt x="84823" y="325399"/>
                </a:lnTo>
                <a:lnTo>
                  <a:pt x="74536" y="315188"/>
                </a:lnTo>
                <a:close/>
              </a:path>
              <a:path w="366395" h="395604">
                <a:moveTo>
                  <a:pt x="51174" y="300951"/>
                </a:moveTo>
                <a:lnTo>
                  <a:pt x="19444" y="300951"/>
                </a:lnTo>
                <a:lnTo>
                  <a:pt x="66020" y="323704"/>
                </a:lnTo>
                <a:lnTo>
                  <a:pt x="74536" y="315188"/>
                </a:lnTo>
                <a:lnTo>
                  <a:pt x="82058" y="315188"/>
                </a:lnTo>
                <a:lnTo>
                  <a:pt x="51174" y="300951"/>
                </a:lnTo>
                <a:close/>
              </a:path>
              <a:path w="366395" h="395604">
                <a:moveTo>
                  <a:pt x="118093" y="291090"/>
                </a:moveTo>
                <a:lnTo>
                  <a:pt x="119323" y="292277"/>
                </a:lnTo>
                <a:lnTo>
                  <a:pt x="128640" y="301593"/>
                </a:lnTo>
                <a:lnTo>
                  <a:pt x="130289" y="302298"/>
                </a:lnTo>
                <a:lnTo>
                  <a:pt x="134480" y="302742"/>
                </a:lnTo>
                <a:lnTo>
                  <a:pt x="142735" y="300951"/>
                </a:lnTo>
                <a:lnTo>
                  <a:pt x="146545" y="298805"/>
                </a:lnTo>
                <a:lnTo>
                  <a:pt x="151438" y="293928"/>
                </a:lnTo>
                <a:lnTo>
                  <a:pt x="125329" y="293928"/>
                </a:lnTo>
                <a:lnTo>
                  <a:pt x="122669" y="293077"/>
                </a:lnTo>
                <a:lnTo>
                  <a:pt x="120256" y="292277"/>
                </a:lnTo>
                <a:lnTo>
                  <a:pt x="118093" y="291090"/>
                </a:lnTo>
                <a:close/>
              </a:path>
              <a:path w="366395" h="395604">
                <a:moveTo>
                  <a:pt x="117226" y="290398"/>
                </a:moveTo>
                <a:lnTo>
                  <a:pt x="126098" y="300507"/>
                </a:lnTo>
                <a:lnTo>
                  <a:pt x="128640" y="301593"/>
                </a:lnTo>
                <a:lnTo>
                  <a:pt x="118135" y="291090"/>
                </a:lnTo>
                <a:lnTo>
                  <a:pt x="117767" y="290754"/>
                </a:lnTo>
                <a:lnTo>
                  <a:pt x="117226" y="290398"/>
                </a:lnTo>
                <a:close/>
              </a:path>
              <a:path w="366395" h="395604">
                <a:moveTo>
                  <a:pt x="139009" y="246697"/>
                </a:moveTo>
                <a:lnTo>
                  <a:pt x="107810" y="246697"/>
                </a:lnTo>
                <a:lnTo>
                  <a:pt x="116192" y="247230"/>
                </a:lnTo>
                <a:lnTo>
                  <a:pt x="120256" y="249351"/>
                </a:lnTo>
                <a:lnTo>
                  <a:pt x="124193" y="253352"/>
                </a:lnTo>
                <a:lnTo>
                  <a:pt x="139941" y="269125"/>
                </a:lnTo>
                <a:lnTo>
                  <a:pt x="142101" y="273152"/>
                </a:lnTo>
                <a:lnTo>
                  <a:pt x="142227" y="277240"/>
                </a:lnTo>
                <a:lnTo>
                  <a:pt x="142481" y="281355"/>
                </a:lnTo>
                <a:lnTo>
                  <a:pt x="140830" y="285178"/>
                </a:lnTo>
                <a:lnTo>
                  <a:pt x="127622" y="293928"/>
                </a:lnTo>
                <a:lnTo>
                  <a:pt x="151438" y="293928"/>
                </a:lnTo>
                <a:lnTo>
                  <a:pt x="155943" y="289394"/>
                </a:lnTo>
                <a:lnTo>
                  <a:pt x="158610" y="282828"/>
                </a:lnTo>
                <a:lnTo>
                  <a:pt x="157638" y="269125"/>
                </a:lnTo>
                <a:lnTo>
                  <a:pt x="157594" y="268516"/>
                </a:lnTo>
                <a:lnTo>
                  <a:pt x="153784" y="261442"/>
                </a:lnTo>
                <a:lnTo>
                  <a:pt x="139009" y="246697"/>
                </a:lnTo>
                <a:close/>
              </a:path>
              <a:path w="366395" h="395604">
                <a:moveTo>
                  <a:pt x="117226" y="290398"/>
                </a:moveTo>
                <a:lnTo>
                  <a:pt x="118093" y="291090"/>
                </a:lnTo>
                <a:lnTo>
                  <a:pt x="117799" y="290754"/>
                </a:lnTo>
                <a:lnTo>
                  <a:pt x="117226" y="290398"/>
                </a:lnTo>
                <a:close/>
              </a:path>
              <a:path w="366395" h="395604">
                <a:moveTo>
                  <a:pt x="116589" y="289544"/>
                </a:moveTo>
                <a:lnTo>
                  <a:pt x="117226" y="290398"/>
                </a:lnTo>
                <a:lnTo>
                  <a:pt x="117804" y="290754"/>
                </a:lnTo>
                <a:lnTo>
                  <a:pt x="117420" y="290398"/>
                </a:lnTo>
                <a:lnTo>
                  <a:pt x="116589" y="289544"/>
                </a:lnTo>
                <a:close/>
              </a:path>
              <a:path w="366395" h="395604">
                <a:moveTo>
                  <a:pt x="87923" y="260883"/>
                </a:moveTo>
                <a:lnTo>
                  <a:pt x="88071" y="261442"/>
                </a:lnTo>
                <a:lnTo>
                  <a:pt x="88827" y="263842"/>
                </a:lnTo>
                <a:lnTo>
                  <a:pt x="88887" y="264032"/>
                </a:lnTo>
                <a:lnTo>
                  <a:pt x="100194" y="273152"/>
                </a:lnTo>
                <a:lnTo>
                  <a:pt x="87923" y="260883"/>
                </a:lnTo>
                <a:close/>
              </a:path>
              <a:path w="366395" h="395604">
                <a:moveTo>
                  <a:pt x="106540" y="230225"/>
                </a:moveTo>
                <a:lnTo>
                  <a:pt x="87217" y="256527"/>
                </a:lnTo>
                <a:lnTo>
                  <a:pt x="87363" y="259194"/>
                </a:lnTo>
                <a:lnTo>
                  <a:pt x="87923" y="260883"/>
                </a:lnTo>
                <a:lnTo>
                  <a:pt x="98187" y="271144"/>
                </a:lnTo>
                <a:lnTo>
                  <a:pt x="96634" y="268757"/>
                </a:lnTo>
                <a:lnTo>
                  <a:pt x="95170" y="264032"/>
                </a:lnTo>
                <a:lnTo>
                  <a:pt x="107810" y="246697"/>
                </a:lnTo>
                <a:lnTo>
                  <a:pt x="139009" y="246697"/>
                </a:lnTo>
                <a:lnTo>
                  <a:pt x="127749" y="235483"/>
                </a:lnTo>
                <a:lnTo>
                  <a:pt x="120764" y="231597"/>
                </a:lnTo>
                <a:lnTo>
                  <a:pt x="106540" y="230225"/>
                </a:lnTo>
                <a:close/>
              </a:path>
              <a:path w="366395" h="395604">
                <a:moveTo>
                  <a:pt x="139052" y="195529"/>
                </a:moveTo>
                <a:lnTo>
                  <a:pt x="128257" y="206273"/>
                </a:lnTo>
                <a:lnTo>
                  <a:pt x="182867" y="260883"/>
                </a:lnTo>
                <a:lnTo>
                  <a:pt x="193662" y="250151"/>
                </a:lnTo>
                <a:lnTo>
                  <a:pt x="159046" y="215527"/>
                </a:lnTo>
                <a:lnTo>
                  <a:pt x="158438" y="215131"/>
                </a:lnTo>
                <a:lnTo>
                  <a:pt x="147575" y="206273"/>
                </a:lnTo>
                <a:lnTo>
                  <a:pt x="147303" y="205770"/>
                </a:lnTo>
                <a:lnTo>
                  <a:pt x="146285" y="202763"/>
                </a:lnTo>
                <a:lnTo>
                  <a:pt x="139052" y="195529"/>
                </a:lnTo>
                <a:close/>
              </a:path>
              <a:path w="366395" h="395604">
                <a:moveTo>
                  <a:pt x="146285" y="202763"/>
                </a:moveTo>
                <a:lnTo>
                  <a:pt x="147303" y="205770"/>
                </a:lnTo>
                <a:lnTo>
                  <a:pt x="147575" y="206273"/>
                </a:lnTo>
                <a:lnTo>
                  <a:pt x="158924" y="215527"/>
                </a:lnTo>
                <a:lnTo>
                  <a:pt x="158650" y="215131"/>
                </a:lnTo>
                <a:lnTo>
                  <a:pt x="146285" y="202763"/>
                </a:lnTo>
                <a:close/>
              </a:path>
              <a:path w="366395" h="395604">
                <a:moveTo>
                  <a:pt x="168786" y="172796"/>
                </a:moveTo>
                <a:lnTo>
                  <a:pt x="165849" y="172796"/>
                </a:lnTo>
                <a:lnTo>
                  <a:pt x="163055" y="173507"/>
                </a:lnTo>
                <a:lnTo>
                  <a:pt x="160261" y="174802"/>
                </a:lnTo>
                <a:lnTo>
                  <a:pt x="157594" y="176098"/>
                </a:lnTo>
                <a:lnTo>
                  <a:pt x="154927" y="177990"/>
                </a:lnTo>
                <a:lnTo>
                  <a:pt x="152514" y="180479"/>
                </a:lnTo>
                <a:lnTo>
                  <a:pt x="149212" y="183705"/>
                </a:lnTo>
                <a:lnTo>
                  <a:pt x="147180" y="187578"/>
                </a:lnTo>
                <a:lnTo>
                  <a:pt x="146291" y="192087"/>
                </a:lnTo>
                <a:lnTo>
                  <a:pt x="145710" y="195529"/>
                </a:lnTo>
                <a:lnTo>
                  <a:pt x="145585" y="197624"/>
                </a:lnTo>
                <a:lnTo>
                  <a:pt x="145783" y="201282"/>
                </a:lnTo>
                <a:lnTo>
                  <a:pt x="146285" y="202763"/>
                </a:lnTo>
                <a:lnTo>
                  <a:pt x="155726" y="212206"/>
                </a:lnTo>
                <a:lnTo>
                  <a:pt x="154038" y="208699"/>
                </a:lnTo>
                <a:lnTo>
                  <a:pt x="154038" y="201282"/>
                </a:lnTo>
                <a:lnTo>
                  <a:pt x="169151" y="188950"/>
                </a:lnTo>
                <a:lnTo>
                  <a:pt x="171277" y="188950"/>
                </a:lnTo>
                <a:lnTo>
                  <a:pt x="168896" y="173507"/>
                </a:lnTo>
                <a:lnTo>
                  <a:pt x="168786" y="172796"/>
                </a:lnTo>
                <a:close/>
              </a:path>
              <a:path w="366395" h="395604">
                <a:moveTo>
                  <a:pt x="171277" y="188950"/>
                </a:moveTo>
                <a:lnTo>
                  <a:pt x="169151" y="188950"/>
                </a:lnTo>
                <a:lnTo>
                  <a:pt x="172326" y="189268"/>
                </a:lnTo>
                <a:lnTo>
                  <a:pt x="171326" y="189268"/>
                </a:lnTo>
                <a:lnTo>
                  <a:pt x="171277" y="188950"/>
                </a:lnTo>
                <a:close/>
              </a:path>
              <a:path w="366395" h="395604">
                <a:moveTo>
                  <a:pt x="232016" y="146684"/>
                </a:moveTo>
                <a:lnTo>
                  <a:pt x="196710" y="182029"/>
                </a:lnTo>
                <a:lnTo>
                  <a:pt x="206870" y="192239"/>
                </a:lnTo>
                <a:lnTo>
                  <a:pt x="242303" y="156883"/>
                </a:lnTo>
                <a:lnTo>
                  <a:pt x="232016" y="146684"/>
                </a:lnTo>
                <a:close/>
              </a:path>
              <a:path w="366395" h="395604">
                <a:moveTo>
                  <a:pt x="269847" y="71119"/>
                </a:moveTo>
                <a:lnTo>
                  <a:pt x="247303" y="71119"/>
                </a:lnTo>
                <a:lnTo>
                  <a:pt x="250304" y="72389"/>
                </a:lnTo>
                <a:lnTo>
                  <a:pt x="255384" y="77469"/>
                </a:lnTo>
                <a:lnTo>
                  <a:pt x="257035" y="80009"/>
                </a:lnTo>
                <a:lnTo>
                  <a:pt x="258305" y="83057"/>
                </a:lnTo>
                <a:lnTo>
                  <a:pt x="259702" y="86105"/>
                </a:lnTo>
                <a:lnTo>
                  <a:pt x="260591" y="89407"/>
                </a:lnTo>
                <a:lnTo>
                  <a:pt x="269989" y="155193"/>
                </a:lnTo>
                <a:lnTo>
                  <a:pt x="279260" y="164503"/>
                </a:lnTo>
                <a:lnTo>
                  <a:pt x="303733" y="140080"/>
                </a:lnTo>
                <a:lnTo>
                  <a:pt x="283197" y="140080"/>
                </a:lnTo>
                <a:lnTo>
                  <a:pt x="275323" y="87883"/>
                </a:lnTo>
                <a:lnTo>
                  <a:pt x="274747" y="84327"/>
                </a:lnTo>
                <a:lnTo>
                  <a:pt x="274623" y="83565"/>
                </a:lnTo>
                <a:lnTo>
                  <a:pt x="274525" y="83057"/>
                </a:lnTo>
                <a:lnTo>
                  <a:pt x="273437" y="79247"/>
                </a:lnTo>
                <a:lnTo>
                  <a:pt x="273328" y="78866"/>
                </a:lnTo>
                <a:lnTo>
                  <a:pt x="271513" y="74675"/>
                </a:lnTo>
                <a:lnTo>
                  <a:pt x="269847" y="71119"/>
                </a:lnTo>
                <a:close/>
              </a:path>
              <a:path w="366395" h="395604">
                <a:moveTo>
                  <a:pt x="312153" y="111124"/>
                </a:moveTo>
                <a:lnTo>
                  <a:pt x="283197" y="140080"/>
                </a:lnTo>
                <a:lnTo>
                  <a:pt x="303733" y="140080"/>
                </a:lnTo>
                <a:lnTo>
                  <a:pt x="322440" y="121411"/>
                </a:lnTo>
                <a:lnTo>
                  <a:pt x="312153" y="111124"/>
                </a:lnTo>
                <a:close/>
              </a:path>
              <a:path w="366395" h="395604">
                <a:moveTo>
                  <a:pt x="251447" y="54990"/>
                </a:moveTo>
                <a:lnTo>
                  <a:pt x="244208" y="55371"/>
                </a:lnTo>
                <a:lnTo>
                  <a:pt x="237096" y="55625"/>
                </a:lnTo>
                <a:lnTo>
                  <a:pt x="229984" y="59181"/>
                </a:lnTo>
                <a:lnTo>
                  <a:pt x="217030" y="72135"/>
                </a:lnTo>
                <a:lnTo>
                  <a:pt x="213855" y="78866"/>
                </a:lnTo>
                <a:lnTo>
                  <a:pt x="213810" y="81533"/>
                </a:lnTo>
                <a:lnTo>
                  <a:pt x="213685" y="87629"/>
                </a:lnTo>
                <a:lnTo>
                  <a:pt x="213565" y="94106"/>
                </a:lnTo>
                <a:lnTo>
                  <a:pt x="216141" y="101345"/>
                </a:lnTo>
                <a:lnTo>
                  <a:pt x="221856" y="108965"/>
                </a:lnTo>
                <a:lnTo>
                  <a:pt x="232905" y="97789"/>
                </a:lnTo>
                <a:lnTo>
                  <a:pt x="229984" y="94106"/>
                </a:lnTo>
                <a:lnTo>
                  <a:pt x="228587" y="90296"/>
                </a:lnTo>
                <a:lnTo>
                  <a:pt x="228714" y="82676"/>
                </a:lnTo>
                <a:lnTo>
                  <a:pt x="230365" y="79247"/>
                </a:lnTo>
                <a:lnTo>
                  <a:pt x="236715" y="72897"/>
                </a:lnTo>
                <a:lnTo>
                  <a:pt x="240144" y="71119"/>
                </a:lnTo>
                <a:lnTo>
                  <a:pt x="269847" y="71119"/>
                </a:lnTo>
                <a:lnTo>
                  <a:pt x="269608" y="70611"/>
                </a:lnTo>
                <a:lnTo>
                  <a:pt x="267322" y="67182"/>
                </a:lnTo>
                <a:lnTo>
                  <a:pt x="264655" y="64515"/>
                </a:lnTo>
                <a:lnTo>
                  <a:pt x="264655" y="64388"/>
                </a:lnTo>
                <a:lnTo>
                  <a:pt x="258305" y="58038"/>
                </a:lnTo>
                <a:lnTo>
                  <a:pt x="251447" y="54990"/>
                </a:lnTo>
                <a:close/>
              </a:path>
              <a:path w="366395" h="395604">
                <a:moveTo>
                  <a:pt x="290817" y="0"/>
                </a:moveTo>
                <a:lnTo>
                  <a:pt x="295433" y="60832"/>
                </a:lnTo>
                <a:lnTo>
                  <a:pt x="302247" y="75691"/>
                </a:lnTo>
                <a:lnTo>
                  <a:pt x="305041" y="80390"/>
                </a:lnTo>
                <a:lnTo>
                  <a:pt x="308089" y="84327"/>
                </a:lnTo>
                <a:lnTo>
                  <a:pt x="311518" y="87629"/>
                </a:lnTo>
                <a:lnTo>
                  <a:pt x="318757" y="94995"/>
                </a:lnTo>
                <a:lnTo>
                  <a:pt x="326377" y="98805"/>
                </a:lnTo>
                <a:lnTo>
                  <a:pt x="334124" y="99186"/>
                </a:lnTo>
                <a:lnTo>
                  <a:pt x="341871" y="99440"/>
                </a:lnTo>
                <a:lnTo>
                  <a:pt x="349110" y="96265"/>
                </a:lnTo>
                <a:lnTo>
                  <a:pt x="355841" y="89407"/>
                </a:lnTo>
                <a:lnTo>
                  <a:pt x="361276" y="84073"/>
                </a:lnTo>
                <a:lnTo>
                  <a:pt x="338569" y="84073"/>
                </a:lnTo>
                <a:lnTo>
                  <a:pt x="330695" y="83565"/>
                </a:lnTo>
                <a:lnTo>
                  <a:pt x="315582" y="65023"/>
                </a:lnTo>
                <a:lnTo>
                  <a:pt x="315080" y="61706"/>
                </a:lnTo>
                <a:lnTo>
                  <a:pt x="314986" y="61086"/>
                </a:lnTo>
                <a:lnTo>
                  <a:pt x="314947" y="60832"/>
                </a:lnTo>
                <a:lnTo>
                  <a:pt x="316081" y="57657"/>
                </a:lnTo>
                <a:lnTo>
                  <a:pt x="309486" y="57657"/>
                </a:lnTo>
                <a:lnTo>
                  <a:pt x="307581" y="55625"/>
                </a:lnTo>
                <a:lnTo>
                  <a:pt x="305930" y="50418"/>
                </a:lnTo>
                <a:lnTo>
                  <a:pt x="306388" y="48894"/>
                </a:lnTo>
                <a:lnTo>
                  <a:pt x="306513" y="48475"/>
                </a:lnTo>
                <a:lnTo>
                  <a:pt x="290817" y="0"/>
                </a:lnTo>
                <a:close/>
              </a:path>
              <a:path w="366395" h="395604">
                <a:moveTo>
                  <a:pt x="357574" y="48894"/>
                </a:moveTo>
                <a:lnTo>
                  <a:pt x="326885" y="48894"/>
                </a:lnTo>
                <a:lnTo>
                  <a:pt x="335394" y="49656"/>
                </a:lnTo>
                <a:lnTo>
                  <a:pt x="339712" y="52069"/>
                </a:lnTo>
                <a:lnTo>
                  <a:pt x="344030" y="56260"/>
                </a:lnTo>
                <a:lnTo>
                  <a:pt x="344030" y="56387"/>
                </a:lnTo>
                <a:lnTo>
                  <a:pt x="347967" y="60197"/>
                </a:lnTo>
                <a:lnTo>
                  <a:pt x="349999" y="64134"/>
                </a:lnTo>
                <a:lnTo>
                  <a:pt x="350086" y="65023"/>
                </a:lnTo>
                <a:lnTo>
                  <a:pt x="350208" y="66293"/>
                </a:lnTo>
                <a:lnTo>
                  <a:pt x="350294" y="67182"/>
                </a:lnTo>
                <a:lnTo>
                  <a:pt x="350380" y="68071"/>
                </a:lnTo>
                <a:lnTo>
                  <a:pt x="350464" y="72389"/>
                </a:lnTo>
                <a:lnTo>
                  <a:pt x="348983" y="75691"/>
                </a:lnTo>
                <a:lnTo>
                  <a:pt x="345432" y="79247"/>
                </a:lnTo>
                <a:lnTo>
                  <a:pt x="342252" y="82549"/>
                </a:lnTo>
                <a:lnTo>
                  <a:pt x="338569" y="84073"/>
                </a:lnTo>
                <a:lnTo>
                  <a:pt x="361276" y="84073"/>
                </a:lnTo>
                <a:lnTo>
                  <a:pt x="362699" y="82676"/>
                </a:lnTo>
                <a:lnTo>
                  <a:pt x="365874" y="75310"/>
                </a:lnTo>
                <a:lnTo>
                  <a:pt x="365756" y="72897"/>
                </a:lnTo>
                <a:lnTo>
                  <a:pt x="365643" y="70611"/>
                </a:lnTo>
                <a:lnTo>
                  <a:pt x="365518" y="68071"/>
                </a:lnTo>
                <a:lnTo>
                  <a:pt x="365436" y="67182"/>
                </a:lnTo>
                <a:lnTo>
                  <a:pt x="364616" y="61706"/>
                </a:lnTo>
                <a:lnTo>
                  <a:pt x="362554" y="56387"/>
                </a:lnTo>
                <a:lnTo>
                  <a:pt x="362505" y="56260"/>
                </a:lnTo>
                <a:lnTo>
                  <a:pt x="362382" y="55943"/>
                </a:lnTo>
                <a:lnTo>
                  <a:pt x="358904" y="50418"/>
                </a:lnTo>
                <a:lnTo>
                  <a:pt x="358814" y="50276"/>
                </a:lnTo>
                <a:lnTo>
                  <a:pt x="357574" y="48894"/>
                </a:lnTo>
                <a:close/>
              </a:path>
              <a:path w="366395" h="395604">
                <a:moveTo>
                  <a:pt x="306513" y="48475"/>
                </a:moveTo>
                <a:lnTo>
                  <a:pt x="305973" y="50276"/>
                </a:lnTo>
                <a:lnTo>
                  <a:pt x="305930" y="50418"/>
                </a:lnTo>
                <a:lnTo>
                  <a:pt x="307380" y="54990"/>
                </a:lnTo>
                <a:lnTo>
                  <a:pt x="307501" y="55371"/>
                </a:lnTo>
                <a:lnTo>
                  <a:pt x="307581" y="55625"/>
                </a:lnTo>
                <a:lnTo>
                  <a:pt x="309486" y="57657"/>
                </a:lnTo>
                <a:lnTo>
                  <a:pt x="306513" y="48475"/>
                </a:lnTo>
                <a:close/>
              </a:path>
              <a:path w="366395" h="395604">
                <a:moveTo>
                  <a:pt x="324726" y="32003"/>
                </a:moveTo>
                <a:lnTo>
                  <a:pt x="318122" y="34670"/>
                </a:lnTo>
                <a:lnTo>
                  <a:pt x="312153" y="40766"/>
                </a:lnTo>
                <a:lnTo>
                  <a:pt x="307454" y="45338"/>
                </a:lnTo>
                <a:lnTo>
                  <a:pt x="306513" y="48475"/>
                </a:lnTo>
                <a:lnTo>
                  <a:pt x="309363" y="57276"/>
                </a:lnTo>
                <a:lnTo>
                  <a:pt x="309486" y="57657"/>
                </a:lnTo>
                <a:lnTo>
                  <a:pt x="316081" y="57657"/>
                </a:lnTo>
                <a:lnTo>
                  <a:pt x="316217" y="57276"/>
                </a:lnTo>
                <a:lnTo>
                  <a:pt x="319392" y="53974"/>
                </a:lnTo>
                <a:lnTo>
                  <a:pt x="322948" y="50418"/>
                </a:lnTo>
                <a:lnTo>
                  <a:pt x="326885" y="48894"/>
                </a:lnTo>
                <a:lnTo>
                  <a:pt x="357574" y="48894"/>
                </a:lnTo>
                <a:lnTo>
                  <a:pt x="353809" y="44703"/>
                </a:lnTo>
                <a:lnTo>
                  <a:pt x="346570" y="37464"/>
                </a:lnTo>
                <a:lnTo>
                  <a:pt x="339331" y="33400"/>
                </a:lnTo>
                <a:lnTo>
                  <a:pt x="332092" y="32765"/>
                </a:lnTo>
                <a:lnTo>
                  <a:pt x="324726" y="32003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21782" y="5440426"/>
            <a:ext cx="406400" cy="407670"/>
          </a:xfrm>
          <a:custGeom>
            <a:avLst/>
            <a:gdLst/>
            <a:ahLst/>
            <a:cxnLst/>
            <a:rect l="l" t="t" r="r" b="b"/>
            <a:pathLst>
              <a:path w="406400" h="407670">
                <a:moveTo>
                  <a:pt x="10032" y="321017"/>
                </a:moveTo>
                <a:lnTo>
                  <a:pt x="0" y="331063"/>
                </a:lnTo>
                <a:lnTo>
                  <a:pt x="76580" y="407568"/>
                </a:lnTo>
                <a:lnTo>
                  <a:pt x="86994" y="397103"/>
                </a:lnTo>
                <a:lnTo>
                  <a:pt x="35356" y="345442"/>
                </a:lnTo>
                <a:lnTo>
                  <a:pt x="33527" y="344741"/>
                </a:lnTo>
                <a:lnTo>
                  <a:pt x="29717" y="339801"/>
                </a:lnTo>
                <a:lnTo>
                  <a:pt x="58947" y="339801"/>
                </a:lnTo>
                <a:lnTo>
                  <a:pt x="10032" y="321017"/>
                </a:lnTo>
                <a:close/>
              </a:path>
              <a:path w="406400" h="407670">
                <a:moveTo>
                  <a:pt x="58947" y="339801"/>
                </a:moveTo>
                <a:lnTo>
                  <a:pt x="29717" y="339801"/>
                </a:lnTo>
                <a:lnTo>
                  <a:pt x="35356" y="345442"/>
                </a:lnTo>
                <a:lnTo>
                  <a:pt x="94614" y="368160"/>
                </a:lnTo>
                <a:lnTo>
                  <a:pt x="102107" y="360692"/>
                </a:lnTo>
                <a:lnTo>
                  <a:pt x="97543" y="349059"/>
                </a:lnTo>
                <a:lnTo>
                  <a:pt x="83057" y="349059"/>
                </a:lnTo>
                <a:lnTo>
                  <a:pt x="58947" y="339801"/>
                </a:lnTo>
                <a:close/>
              </a:path>
              <a:path w="406400" h="407670">
                <a:moveTo>
                  <a:pt x="94733" y="295706"/>
                </a:moveTo>
                <a:lnTo>
                  <a:pt x="73787" y="295706"/>
                </a:lnTo>
                <a:lnTo>
                  <a:pt x="77723" y="298551"/>
                </a:lnTo>
                <a:lnTo>
                  <a:pt x="78317" y="300062"/>
                </a:lnTo>
                <a:lnTo>
                  <a:pt x="78430" y="300352"/>
                </a:lnTo>
                <a:lnTo>
                  <a:pt x="131063" y="353009"/>
                </a:lnTo>
                <a:lnTo>
                  <a:pt x="141604" y="342531"/>
                </a:lnTo>
                <a:lnTo>
                  <a:pt x="94733" y="295706"/>
                </a:lnTo>
                <a:close/>
              </a:path>
              <a:path w="406400" h="407670">
                <a:moveTo>
                  <a:pt x="65112" y="266115"/>
                </a:moveTo>
                <a:lnTo>
                  <a:pt x="64935" y="266115"/>
                </a:lnTo>
                <a:lnTo>
                  <a:pt x="54990" y="276072"/>
                </a:lnTo>
                <a:lnTo>
                  <a:pt x="83057" y="349059"/>
                </a:lnTo>
                <a:lnTo>
                  <a:pt x="97543" y="349059"/>
                </a:lnTo>
                <a:lnTo>
                  <a:pt x="78430" y="300352"/>
                </a:lnTo>
                <a:lnTo>
                  <a:pt x="73913" y="295833"/>
                </a:lnTo>
                <a:lnTo>
                  <a:pt x="73787" y="295706"/>
                </a:lnTo>
                <a:lnTo>
                  <a:pt x="94733" y="295706"/>
                </a:lnTo>
                <a:lnTo>
                  <a:pt x="65112" y="266115"/>
                </a:lnTo>
                <a:close/>
              </a:path>
              <a:path w="406400" h="407670">
                <a:moveTo>
                  <a:pt x="29717" y="339801"/>
                </a:moveTo>
                <a:lnTo>
                  <a:pt x="33527" y="344741"/>
                </a:lnTo>
                <a:lnTo>
                  <a:pt x="35356" y="345442"/>
                </a:lnTo>
                <a:lnTo>
                  <a:pt x="29717" y="339801"/>
                </a:lnTo>
                <a:close/>
              </a:path>
              <a:path w="406400" h="407670">
                <a:moveTo>
                  <a:pt x="158034" y="261421"/>
                </a:moveTo>
                <a:lnTo>
                  <a:pt x="136905" y="282613"/>
                </a:lnTo>
                <a:lnTo>
                  <a:pt x="133603" y="288556"/>
                </a:lnTo>
                <a:lnTo>
                  <a:pt x="133586" y="288823"/>
                </a:lnTo>
                <a:lnTo>
                  <a:pt x="133472" y="290537"/>
                </a:lnTo>
                <a:lnTo>
                  <a:pt x="133392" y="291757"/>
                </a:lnTo>
                <a:lnTo>
                  <a:pt x="133297" y="293179"/>
                </a:lnTo>
                <a:lnTo>
                  <a:pt x="133248" y="293928"/>
                </a:lnTo>
                <a:lnTo>
                  <a:pt x="133130" y="295706"/>
                </a:lnTo>
                <a:lnTo>
                  <a:pt x="133080" y="296456"/>
                </a:lnTo>
                <a:lnTo>
                  <a:pt x="132979" y="297992"/>
                </a:lnTo>
                <a:lnTo>
                  <a:pt x="132942" y="298551"/>
                </a:lnTo>
                <a:lnTo>
                  <a:pt x="132841" y="300062"/>
                </a:lnTo>
                <a:lnTo>
                  <a:pt x="135381" y="305663"/>
                </a:lnTo>
                <a:lnTo>
                  <a:pt x="146557" y="316814"/>
                </a:lnTo>
                <a:lnTo>
                  <a:pt x="152400" y="319392"/>
                </a:lnTo>
                <a:lnTo>
                  <a:pt x="164718" y="318223"/>
                </a:lnTo>
                <a:lnTo>
                  <a:pt x="171068" y="314591"/>
                </a:lnTo>
                <a:lnTo>
                  <a:pt x="180034" y="305663"/>
                </a:lnTo>
                <a:lnTo>
                  <a:pt x="180649" y="304888"/>
                </a:lnTo>
                <a:lnTo>
                  <a:pt x="156590" y="304888"/>
                </a:lnTo>
                <a:lnTo>
                  <a:pt x="153835" y="303834"/>
                </a:lnTo>
                <a:lnTo>
                  <a:pt x="147192" y="295833"/>
                </a:lnTo>
                <a:lnTo>
                  <a:pt x="147319" y="293179"/>
                </a:lnTo>
                <a:lnTo>
                  <a:pt x="147446" y="290537"/>
                </a:lnTo>
                <a:lnTo>
                  <a:pt x="148970" y="287820"/>
                </a:lnTo>
                <a:lnTo>
                  <a:pt x="151637" y="285051"/>
                </a:lnTo>
                <a:lnTo>
                  <a:pt x="166677" y="270058"/>
                </a:lnTo>
                <a:lnTo>
                  <a:pt x="158034" y="261421"/>
                </a:lnTo>
                <a:close/>
              </a:path>
              <a:path w="406400" h="407670">
                <a:moveTo>
                  <a:pt x="178859" y="282232"/>
                </a:moveTo>
                <a:lnTo>
                  <a:pt x="178876" y="282613"/>
                </a:lnTo>
                <a:lnTo>
                  <a:pt x="179196" y="284619"/>
                </a:lnTo>
                <a:lnTo>
                  <a:pt x="177330" y="289369"/>
                </a:lnTo>
                <a:lnTo>
                  <a:pt x="176833" y="290537"/>
                </a:lnTo>
                <a:lnTo>
                  <a:pt x="174243" y="293928"/>
                </a:lnTo>
                <a:lnTo>
                  <a:pt x="170179" y="297992"/>
                </a:lnTo>
                <a:lnTo>
                  <a:pt x="166496" y="301713"/>
                </a:lnTo>
                <a:lnTo>
                  <a:pt x="163067" y="303834"/>
                </a:lnTo>
                <a:lnTo>
                  <a:pt x="159892" y="304368"/>
                </a:lnTo>
                <a:lnTo>
                  <a:pt x="156590" y="304888"/>
                </a:lnTo>
                <a:lnTo>
                  <a:pt x="180649" y="304888"/>
                </a:lnTo>
                <a:lnTo>
                  <a:pt x="186308" y="291757"/>
                </a:lnTo>
                <a:lnTo>
                  <a:pt x="186308" y="289677"/>
                </a:lnTo>
                <a:lnTo>
                  <a:pt x="178859" y="282232"/>
                </a:lnTo>
                <a:close/>
              </a:path>
              <a:path w="406400" h="407670">
                <a:moveTo>
                  <a:pt x="73962" y="295833"/>
                </a:moveTo>
                <a:lnTo>
                  <a:pt x="74535" y="296456"/>
                </a:lnTo>
                <a:lnTo>
                  <a:pt x="78430" y="300352"/>
                </a:lnTo>
                <a:lnTo>
                  <a:pt x="77808" y="298767"/>
                </a:lnTo>
                <a:lnTo>
                  <a:pt x="77723" y="298551"/>
                </a:lnTo>
                <a:lnTo>
                  <a:pt x="73962" y="295833"/>
                </a:lnTo>
                <a:close/>
              </a:path>
              <a:path w="406400" h="407670">
                <a:moveTo>
                  <a:pt x="177997" y="260959"/>
                </a:moveTo>
                <a:lnTo>
                  <a:pt x="158495" y="260959"/>
                </a:lnTo>
                <a:lnTo>
                  <a:pt x="167893" y="268846"/>
                </a:lnTo>
                <a:lnTo>
                  <a:pt x="166677" y="270058"/>
                </a:lnTo>
                <a:lnTo>
                  <a:pt x="176849" y="280223"/>
                </a:lnTo>
                <a:lnTo>
                  <a:pt x="185800" y="286943"/>
                </a:lnTo>
                <a:lnTo>
                  <a:pt x="186138" y="288556"/>
                </a:lnTo>
                <a:lnTo>
                  <a:pt x="186194" y="288823"/>
                </a:lnTo>
                <a:lnTo>
                  <a:pt x="186308" y="289677"/>
                </a:lnTo>
                <a:lnTo>
                  <a:pt x="190372" y="293738"/>
                </a:lnTo>
                <a:lnTo>
                  <a:pt x="200532" y="283527"/>
                </a:lnTo>
                <a:lnTo>
                  <a:pt x="177997" y="260959"/>
                </a:lnTo>
                <a:close/>
              </a:path>
              <a:path w="406400" h="407670">
                <a:moveTo>
                  <a:pt x="177226" y="280506"/>
                </a:moveTo>
                <a:lnTo>
                  <a:pt x="177964" y="281338"/>
                </a:lnTo>
                <a:lnTo>
                  <a:pt x="186308" y="289677"/>
                </a:lnTo>
                <a:lnTo>
                  <a:pt x="186194" y="288823"/>
                </a:lnTo>
                <a:lnTo>
                  <a:pt x="185800" y="286943"/>
                </a:lnTo>
                <a:lnTo>
                  <a:pt x="177226" y="280506"/>
                </a:lnTo>
                <a:close/>
              </a:path>
              <a:path w="406400" h="407670">
                <a:moveTo>
                  <a:pt x="229851" y="252584"/>
                </a:moveTo>
                <a:lnTo>
                  <a:pt x="235203" y="263144"/>
                </a:lnTo>
                <a:lnTo>
                  <a:pt x="236242" y="266115"/>
                </a:lnTo>
                <a:lnTo>
                  <a:pt x="236504" y="267779"/>
                </a:lnTo>
                <a:lnTo>
                  <a:pt x="236513" y="268846"/>
                </a:lnTo>
                <a:lnTo>
                  <a:pt x="235973" y="271653"/>
                </a:lnTo>
                <a:lnTo>
                  <a:pt x="235788" y="272440"/>
                </a:lnTo>
                <a:lnTo>
                  <a:pt x="234695" y="274345"/>
                </a:lnTo>
                <a:lnTo>
                  <a:pt x="230504" y="278511"/>
                </a:lnTo>
                <a:lnTo>
                  <a:pt x="240791" y="288823"/>
                </a:lnTo>
                <a:lnTo>
                  <a:pt x="247268" y="282384"/>
                </a:lnTo>
                <a:lnTo>
                  <a:pt x="249935" y="278282"/>
                </a:lnTo>
                <a:lnTo>
                  <a:pt x="251967" y="270459"/>
                </a:lnTo>
                <a:lnTo>
                  <a:pt x="251229" y="266115"/>
                </a:lnTo>
                <a:lnTo>
                  <a:pt x="249959" y="263372"/>
                </a:lnTo>
                <a:lnTo>
                  <a:pt x="248805" y="260959"/>
                </a:lnTo>
                <a:lnTo>
                  <a:pt x="246353" y="255930"/>
                </a:lnTo>
                <a:lnTo>
                  <a:pt x="237108" y="255930"/>
                </a:lnTo>
                <a:lnTo>
                  <a:pt x="229851" y="252584"/>
                </a:lnTo>
                <a:close/>
              </a:path>
              <a:path w="406400" h="407670">
                <a:moveTo>
                  <a:pt x="152145" y="238848"/>
                </a:moveTo>
                <a:lnTo>
                  <a:pt x="137540" y="239280"/>
                </a:lnTo>
                <a:lnTo>
                  <a:pt x="130428" y="242798"/>
                </a:lnTo>
                <a:lnTo>
                  <a:pt x="123697" y="249643"/>
                </a:lnTo>
                <a:lnTo>
                  <a:pt x="119506" y="253784"/>
                </a:lnTo>
                <a:lnTo>
                  <a:pt x="116458" y="258229"/>
                </a:lnTo>
                <a:lnTo>
                  <a:pt x="112394" y="267779"/>
                </a:lnTo>
                <a:lnTo>
                  <a:pt x="111632" y="272440"/>
                </a:lnTo>
                <a:lnTo>
                  <a:pt x="111936" y="276072"/>
                </a:lnTo>
                <a:lnTo>
                  <a:pt x="112013" y="276999"/>
                </a:lnTo>
                <a:lnTo>
                  <a:pt x="125221" y="274523"/>
                </a:lnTo>
                <a:lnTo>
                  <a:pt x="125729" y="271653"/>
                </a:lnTo>
                <a:lnTo>
                  <a:pt x="126618" y="268846"/>
                </a:lnTo>
                <a:lnTo>
                  <a:pt x="128015" y="266115"/>
                </a:lnTo>
                <a:lnTo>
                  <a:pt x="129539" y="263372"/>
                </a:lnTo>
                <a:lnTo>
                  <a:pt x="131299" y="260959"/>
                </a:lnTo>
                <a:lnTo>
                  <a:pt x="133476" y="258800"/>
                </a:lnTo>
                <a:lnTo>
                  <a:pt x="136905" y="255282"/>
                </a:lnTo>
                <a:lnTo>
                  <a:pt x="140125" y="253784"/>
                </a:lnTo>
                <a:lnTo>
                  <a:pt x="170832" y="253784"/>
                </a:lnTo>
                <a:lnTo>
                  <a:pt x="159003" y="241973"/>
                </a:lnTo>
                <a:lnTo>
                  <a:pt x="152145" y="238848"/>
                </a:lnTo>
                <a:close/>
              </a:path>
              <a:path w="406400" h="407670">
                <a:moveTo>
                  <a:pt x="158495" y="260959"/>
                </a:moveTo>
                <a:lnTo>
                  <a:pt x="158034" y="261421"/>
                </a:lnTo>
                <a:lnTo>
                  <a:pt x="166677" y="270058"/>
                </a:lnTo>
                <a:lnTo>
                  <a:pt x="167893" y="268846"/>
                </a:lnTo>
                <a:lnTo>
                  <a:pt x="158495" y="260959"/>
                </a:lnTo>
                <a:close/>
              </a:path>
              <a:path w="406400" h="407670">
                <a:moveTo>
                  <a:pt x="170832" y="253784"/>
                </a:moveTo>
                <a:lnTo>
                  <a:pt x="148616" y="253784"/>
                </a:lnTo>
                <a:lnTo>
                  <a:pt x="152145" y="255536"/>
                </a:lnTo>
                <a:lnTo>
                  <a:pt x="158034" y="261421"/>
                </a:lnTo>
                <a:lnTo>
                  <a:pt x="158495" y="260959"/>
                </a:lnTo>
                <a:lnTo>
                  <a:pt x="177997" y="260959"/>
                </a:lnTo>
                <a:lnTo>
                  <a:pt x="170832" y="253784"/>
                </a:lnTo>
                <a:close/>
              </a:path>
              <a:path w="406400" h="407670">
                <a:moveTo>
                  <a:pt x="219843" y="232840"/>
                </a:moveTo>
                <a:lnTo>
                  <a:pt x="229851" y="252584"/>
                </a:lnTo>
                <a:lnTo>
                  <a:pt x="237108" y="255930"/>
                </a:lnTo>
                <a:lnTo>
                  <a:pt x="231393" y="238353"/>
                </a:lnTo>
                <a:lnTo>
                  <a:pt x="219843" y="232840"/>
                </a:lnTo>
                <a:close/>
              </a:path>
              <a:path w="406400" h="407670">
                <a:moveTo>
                  <a:pt x="204596" y="170268"/>
                </a:moveTo>
                <a:lnTo>
                  <a:pt x="193675" y="181216"/>
                </a:lnTo>
                <a:lnTo>
                  <a:pt x="219843" y="232840"/>
                </a:lnTo>
                <a:lnTo>
                  <a:pt x="231393" y="238353"/>
                </a:lnTo>
                <a:lnTo>
                  <a:pt x="237108" y="255930"/>
                </a:lnTo>
                <a:lnTo>
                  <a:pt x="246353" y="255930"/>
                </a:lnTo>
                <a:lnTo>
                  <a:pt x="204596" y="170268"/>
                </a:lnTo>
                <a:close/>
              </a:path>
              <a:path w="406400" h="407670">
                <a:moveTo>
                  <a:pt x="167131" y="207683"/>
                </a:moveTo>
                <a:lnTo>
                  <a:pt x="156209" y="218630"/>
                </a:lnTo>
                <a:lnTo>
                  <a:pt x="229851" y="252584"/>
                </a:lnTo>
                <a:lnTo>
                  <a:pt x="219843" y="232840"/>
                </a:lnTo>
                <a:lnTo>
                  <a:pt x="167131" y="207683"/>
                </a:lnTo>
                <a:close/>
              </a:path>
              <a:path w="406400" h="407670">
                <a:moveTo>
                  <a:pt x="271144" y="147853"/>
                </a:moveTo>
                <a:lnTo>
                  <a:pt x="235838" y="183210"/>
                </a:lnTo>
                <a:lnTo>
                  <a:pt x="245998" y="193421"/>
                </a:lnTo>
                <a:lnTo>
                  <a:pt x="281431" y="158064"/>
                </a:lnTo>
                <a:lnTo>
                  <a:pt x="271144" y="147853"/>
                </a:lnTo>
                <a:close/>
              </a:path>
              <a:path w="406400" h="407670">
                <a:moveTo>
                  <a:pt x="309030" y="72136"/>
                </a:moveTo>
                <a:lnTo>
                  <a:pt x="286257" y="72136"/>
                </a:lnTo>
                <a:lnTo>
                  <a:pt x="289432" y="73660"/>
                </a:lnTo>
                <a:lnTo>
                  <a:pt x="292607" y="76708"/>
                </a:lnTo>
                <a:lnTo>
                  <a:pt x="294513" y="78740"/>
                </a:lnTo>
                <a:lnTo>
                  <a:pt x="296163" y="81153"/>
                </a:lnTo>
                <a:lnTo>
                  <a:pt x="297492" y="84328"/>
                </a:lnTo>
                <a:lnTo>
                  <a:pt x="298830" y="87249"/>
                </a:lnTo>
                <a:lnTo>
                  <a:pt x="299719" y="90551"/>
                </a:lnTo>
                <a:lnTo>
                  <a:pt x="309117" y="156375"/>
                </a:lnTo>
                <a:lnTo>
                  <a:pt x="318388" y="165684"/>
                </a:lnTo>
                <a:lnTo>
                  <a:pt x="342878" y="141224"/>
                </a:lnTo>
                <a:lnTo>
                  <a:pt x="322452" y="141224"/>
                </a:lnTo>
                <a:lnTo>
                  <a:pt x="314529" y="89535"/>
                </a:lnTo>
                <a:lnTo>
                  <a:pt x="313834" y="84455"/>
                </a:lnTo>
                <a:lnTo>
                  <a:pt x="313816" y="84328"/>
                </a:lnTo>
                <a:lnTo>
                  <a:pt x="312728" y="80518"/>
                </a:lnTo>
                <a:lnTo>
                  <a:pt x="312619" y="80137"/>
                </a:lnTo>
                <a:lnTo>
                  <a:pt x="312546" y="79883"/>
                </a:lnTo>
                <a:lnTo>
                  <a:pt x="310641" y="75818"/>
                </a:lnTo>
                <a:lnTo>
                  <a:pt x="309141" y="72390"/>
                </a:lnTo>
                <a:lnTo>
                  <a:pt x="309030" y="72136"/>
                </a:lnTo>
                <a:close/>
              </a:path>
              <a:path w="406400" h="407670">
                <a:moveTo>
                  <a:pt x="351408" y="112268"/>
                </a:moveTo>
                <a:lnTo>
                  <a:pt x="322452" y="141224"/>
                </a:lnTo>
                <a:lnTo>
                  <a:pt x="342878" y="141224"/>
                </a:lnTo>
                <a:lnTo>
                  <a:pt x="361568" y="122555"/>
                </a:lnTo>
                <a:lnTo>
                  <a:pt x="351408" y="112268"/>
                </a:lnTo>
                <a:close/>
              </a:path>
              <a:path w="406400" h="407670">
                <a:moveTo>
                  <a:pt x="290702" y="56261"/>
                </a:moveTo>
                <a:lnTo>
                  <a:pt x="256102" y="73406"/>
                </a:lnTo>
                <a:lnTo>
                  <a:pt x="252990" y="83693"/>
                </a:lnTo>
                <a:lnTo>
                  <a:pt x="252869" y="87249"/>
                </a:lnTo>
                <a:lnTo>
                  <a:pt x="252757" y="90551"/>
                </a:lnTo>
                <a:lnTo>
                  <a:pt x="252648" y="95250"/>
                </a:lnTo>
                <a:lnTo>
                  <a:pt x="255269" y="102615"/>
                </a:lnTo>
                <a:lnTo>
                  <a:pt x="260984" y="110109"/>
                </a:lnTo>
                <a:lnTo>
                  <a:pt x="268518" y="102615"/>
                </a:lnTo>
                <a:lnTo>
                  <a:pt x="271908" y="99187"/>
                </a:lnTo>
                <a:lnTo>
                  <a:pt x="272131" y="99187"/>
                </a:lnTo>
                <a:lnTo>
                  <a:pt x="269113" y="95250"/>
                </a:lnTo>
                <a:lnTo>
                  <a:pt x="267715" y="91440"/>
                </a:lnTo>
                <a:lnTo>
                  <a:pt x="267842" y="83820"/>
                </a:lnTo>
                <a:lnTo>
                  <a:pt x="286257" y="72136"/>
                </a:lnTo>
                <a:lnTo>
                  <a:pt x="309030" y="72136"/>
                </a:lnTo>
                <a:lnTo>
                  <a:pt x="308863" y="71755"/>
                </a:lnTo>
                <a:lnTo>
                  <a:pt x="306577" y="68326"/>
                </a:lnTo>
                <a:lnTo>
                  <a:pt x="303783" y="65659"/>
                </a:lnTo>
                <a:lnTo>
                  <a:pt x="297433" y="59309"/>
                </a:lnTo>
                <a:lnTo>
                  <a:pt x="290702" y="56261"/>
                </a:lnTo>
                <a:close/>
              </a:path>
              <a:path w="406400" h="407670">
                <a:moveTo>
                  <a:pt x="331088" y="0"/>
                </a:moveTo>
                <a:lnTo>
                  <a:pt x="319404" y="11684"/>
                </a:lnTo>
                <a:lnTo>
                  <a:pt x="335703" y="60960"/>
                </a:lnTo>
                <a:lnTo>
                  <a:pt x="337438" y="66293"/>
                </a:lnTo>
                <a:lnTo>
                  <a:pt x="339725" y="71247"/>
                </a:lnTo>
                <a:lnTo>
                  <a:pt x="342518" y="75818"/>
                </a:lnTo>
                <a:lnTo>
                  <a:pt x="345237" y="80390"/>
                </a:lnTo>
                <a:lnTo>
                  <a:pt x="345313" y="80518"/>
                </a:lnTo>
                <a:lnTo>
                  <a:pt x="348262" y="84328"/>
                </a:lnTo>
                <a:lnTo>
                  <a:pt x="348360" y="84455"/>
                </a:lnTo>
                <a:lnTo>
                  <a:pt x="351663" y="87757"/>
                </a:lnTo>
                <a:lnTo>
                  <a:pt x="357233" y="92614"/>
                </a:lnTo>
                <a:lnTo>
                  <a:pt x="363090" y="96265"/>
                </a:lnTo>
                <a:lnTo>
                  <a:pt x="363218" y="96265"/>
                </a:lnTo>
                <a:lnTo>
                  <a:pt x="368611" y="98329"/>
                </a:lnTo>
                <a:lnTo>
                  <a:pt x="374395" y="99187"/>
                </a:lnTo>
                <a:lnTo>
                  <a:pt x="382142" y="99568"/>
                </a:lnTo>
                <a:lnTo>
                  <a:pt x="389381" y="96265"/>
                </a:lnTo>
                <a:lnTo>
                  <a:pt x="396113" y="89535"/>
                </a:lnTo>
                <a:lnTo>
                  <a:pt x="401418" y="84328"/>
                </a:lnTo>
                <a:lnTo>
                  <a:pt x="380809" y="84328"/>
                </a:lnTo>
                <a:lnTo>
                  <a:pt x="370966" y="83693"/>
                </a:lnTo>
                <a:lnTo>
                  <a:pt x="367029" y="81661"/>
                </a:lnTo>
                <a:lnTo>
                  <a:pt x="363092" y="77724"/>
                </a:lnTo>
                <a:lnTo>
                  <a:pt x="363092" y="77597"/>
                </a:lnTo>
                <a:lnTo>
                  <a:pt x="358775" y="73406"/>
                </a:lnTo>
                <a:lnTo>
                  <a:pt x="356362" y="69215"/>
                </a:lnTo>
                <a:lnTo>
                  <a:pt x="355919" y="66293"/>
                </a:lnTo>
                <a:lnTo>
                  <a:pt x="355823" y="65659"/>
                </a:lnTo>
                <a:lnTo>
                  <a:pt x="355726" y="65024"/>
                </a:lnTo>
                <a:lnTo>
                  <a:pt x="355328" y="61833"/>
                </a:lnTo>
                <a:lnTo>
                  <a:pt x="355218" y="60960"/>
                </a:lnTo>
                <a:lnTo>
                  <a:pt x="356357" y="57658"/>
                </a:lnTo>
                <a:lnTo>
                  <a:pt x="349630" y="57658"/>
                </a:lnTo>
                <a:lnTo>
                  <a:pt x="347852" y="55753"/>
                </a:lnTo>
                <a:lnTo>
                  <a:pt x="346241" y="50546"/>
                </a:lnTo>
                <a:lnTo>
                  <a:pt x="346201" y="50418"/>
                </a:lnTo>
                <a:lnTo>
                  <a:pt x="346631" y="49021"/>
                </a:lnTo>
                <a:lnTo>
                  <a:pt x="346740" y="48669"/>
                </a:lnTo>
                <a:lnTo>
                  <a:pt x="331088" y="0"/>
                </a:lnTo>
                <a:close/>
              </a:path>
              <a:path w="406400" h="407670">
                <a:moveTo>
                  <a:pt x="397791" y="49021"/>
                </a:moveTo>
                <a:lnTo>
                  <a:pt x="367156" y="49021"/>
                </a:lnTo>
                <a:lnTo>
                  <a:pt x="375665" y="49784"/>
                </a:lnTo>
                <a:lnTo>
                  <a:pt x="379983" y="52070"/>
                </a:lnTo>
                <a:lnTo>
                  <a:pt x="384301" y="56515"/>
                </a:lnTo>
                <a:lnTo>
                  <a:pt x="388238" y="60325"/>
                </a:lnTo>
                <a:lnTo>
                  <a:pt x="390270" y="64262"/>
                </a:lnTo>
                <a:lnTo>
                  <a:pt x="390320" y="65024"/>
                </a:lnTo>
                <a:lnTo>
                  <a:pt x="390402" y="66293"/>
                </a:lnTo>
                <a:lnTo>
                  <a:pt x="390492" y="67690"/>
                </a:lnTo>
                <a:lnTo>
                  <a:pt x="390590" y="69215"/>
                </a:lnTo>
                <a:lnTo>
                  <a:pt x="390673" y="72390"/>
                </a:lnTo>
                <a:lnTo>
                  <a:pt x="389254" y="75818"/>
                </a:lnTo>
                <a:lnTo>
                  <a:pt x="385825" y="79248"/>
                </a:lnTo>
                <a:lnTo>
                  <a:pt x="382396" y="82550"/>
                </a:lnTo>
                <a:lnTo>
                  <a:pt x="378567" y="84328"/>
                </a:lnTo>
                <a:lnTo>
                  <a:pt x="401418" y="84328"/>
                </a:lnTo>
                <a:lnTo>
                  <a:pt x="402970" y="82804"/>
                </a:lnTo>
                <a:lnTo>
                  <a:pt x="406145" y="75437"/>
                </a:lnTo>
                <a:lnTo>
                  <a:pt x="406046" y="73406"/>
                </a:lnTo>
                <a:lnTo>
                  <a:pt x="405939" y="71247"/>
                </a:lnTo>
                <a:lnTo>
                  <a:pt x="405839" y="69215"/>
                </a:lnTo>
                <a:lnTo>
                  <a:pt x="405764" y="67690"/>
                </a:lnTo>
                <a:lnTo>
                  <a:pt x="404832" y="61833"/>
                </a:lnTo>
                <a:lnTo>
                  <a:pt x="402861" y="56768"/>
                </a:lnTo>
                <a:lnTo>
                  <a:pt x="402762" y="56515"/>
                </a:lnTo>
                <a:lnTo>
                  <a:pt x="402664" y="56261"/>
                </a:lnTo>
                <a:lnTo>
                  <a:pt x="402589" y="56070"/>
                </a:lnTo>
                <a:lnTo>
                  <a:pt x="399104" y="50546"/>
                </a:lnTo>
                <a:lnTo>
                  <a:pt x="399024" y="50418"/>
                </a:lnTo>
                <a:lnTo>
                  <a:pt x="397791" y="49021"/>
                </a:lnTo>
                <a:close/>
              </a:path>
              <a:path w="406400" h="407670">
                <a:moveTo>
                  <a:pt x="346740" y="48669"/>
                </a:moveTo>
                <a:lnTo>
                  <a:pt x="346201" y="50418"/>
                </a:lnTo>
                <a:lnTo>
                  <a:pt x="347852" y="55753"/>
                </a:lnTo>
                <a:lnTo>
                  <a:pt x="349630" y="57658"/>
                </a:lnTo>
                <a:lnTo>
                  <a:pt x="346853" y="49021"/>
                </a:lnTo>
                <a:lnTo>
                  <a:pt x="346740" y="48669"/>
                </a:lnTo>
                <a:close/>
              </a:path>
              <a:path w="406400" h="407670">
                <a:moveTo>
                  <a:pt x="364997" y="32131"/>
                </a:moveTo>
                <a:lnTo>
                  <a:pt x="358393" y="34798"/>
                </a:lnTo>
                <a:lnTo>
                  <a:pt x="352297" y="40767"/>
                </a:lnTo>
                <a:lnTo>
                  <a:pt x="347725" y="45465"/>
                </a:lnTo>
                <a:lnTo>
                  <a:pt x="346740" y="48669"/>
                </a:lnTo>
                <a:lnTo>
                  <a:pt x="349508" y="57277"/>
                </a:lnTo>
                <a:lnTo>
                  <a:pt x="349630" y="57658"/>
                </a:lnTo>
                <a:lnTo>
                  <a:pt x="356357" y="57658"/>
                </a:lnTo>
                <a:lnTo>
                  <a:pt x="356488" y="57277"/>
                </a:lnTo>
                <a:lnTo>
                  <a:pt x="363219" y="50546"/>
                </a:lnTo>
                <a:lnTo>
                  <a:pt x="367156" y="49021"/>
                </a:lnTo>
                <a:lnTo>
                  <a:pt x="397791" y="49021"/>
                </a:lnTo>
                <a:lnTo>
                  <a:pt x="394080" y="44831"/>
                </a:lnTo>
                <a:lnTo>
                  <a:pt x="386841" y="37465"/>
                </a:lnTo>
                <a:lnTo>
                  <a:pt x="379602" y="33528"/>
                </a:lnTo>
                <a:lnTo>
                  <a:pt x="372237" y="32893"/>
                </a:lnTo>
                <a:lnTo>
                  <a:pt x="364997" y="32131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53859" y="5440045"/>
            <a:ext cx="363220" cy="389890"/>
          </a:xfrm>
          <a:custGeom>
            <a:avLst/>
            <a:gdLst/>
            <a:ahLst/>
            <a:cxnLst/>
            <a:rect l="l" t="t" r="r" b="b"/>
            <a:pathLst>
              <a:path w="363220" h="389889">
                <a:moveTo>
                  <a:pt x="10795" y="277202"/>
                </a:moveTo>
                <a:lnTo>
                  <a:pt x="0" y="287934"/>
                </a:lnTo>
                <a:lnTo>
                  <a:pt x="56896" y="344779"/>
                </a:lnTo>
                <a:lnTo>
                  <a:pt x="59309" y="349580"/>
                </a:lnTo>
                <a:lnTo>
                  <a:pt x="59666" y="354164"/>
                </a:lnTo>
                <a:lnTo>
                  <a:pt x="59944" y="359371"/>
                </a:lnTo>
                <a:lnTo>
                  <a:pt x="58039" y="363905"/>
                </a:lnTo>
                <a:lnTo>
                  <a:pt x="53848" y="368071"/>
                </a:lnTo>
                <a:lnTo>
                  <a:pt x="51435" y="370535"/>
                </a:lnTo>
                <a:lnTo>
                  <a:pt x="48768" y="372211"/>
                </a:lnTo>
                <a:lnTo>
                  <a:pt x="42908" y="374129"/>
                </a:lnTo>
                <a:lnTo>
                  <a:pt x="37595" y="374129"/>
                </a:lnTo>
                <a:lnTo>
                  <a:pt x="35179" y="388492"/>
                </a:lnTo>
                <a:lnTo>
                  <a:pt x="40386" y="389331"/>
                </a:lnTo>
                <a:lnTo>
                  <a:pt x="45466" y="388873"/>
                </a:lnTo>
                <a:lnTo>
                  <a:pt x="55625" y="385330"/>
                </a:lnTo>
                <a:lnTo>
                  <a:pt x="60071" y="382422"/>
                </a:lnTo>
                <a:lnTo>
                  <a:pt x="64135" y="378396"/>
                </a:lnTo>
                <a:lnTo>
                  <a:pt x="67796" y="374129"/>
                </a:lnTo>
                <a:lnTo>
                  <a:pt x="40386" y="374129"/>
                </a:lnTo>
                <a:lnTo>
                  <a:pt x="37719" y="373392"/>
                </a:lnTo>
                <a:lnTo>
                  <a:pt x="68428" y="373392"/>
                </a:lnTo>
                <a:lnTo>
                  <a:pt x="69111" y="372595"/>
                </a:lnTo>
                <a:lnTo>
                  <a:pt x="72612" y="366623"/>
                </a:lnTo>
                <a:lnTo>
                  <a:pt x="74636" y="360479"/>
                </a:lnTo>
                <a:lnTo>
                  <a:pt x="75157" y="354469"/>
                </a:lnTo>
                <a:lnTo>
                  <a:pt x="75184" y="354164"/>
                </a:lnTo>
                <a:lnTo>
                  <a:pt x="74332" y="347809"/>
                </a:lnTo>
                <a:lnTo>
                  <a:pt x="71993" y="341563"/>
                </a:lnTo>
                <a:lnTo>
                  <a:pt x="68200" y="335426"/>
                </a:lnTo>
                <a:lnTo>
                  <a:pt x="62992" y="329399"/>
                </a:lnTo>
                <a:lnTo>
                  <a:pt x="10795" y="277202"/>
                </a:lnTo>
                <a:close/>
              </a:path>
              <a:path w="363220" h="389889">
                <a:moveTo>
                  <a:pt x="61722" y="269976"/>
                </a:moveTo>
                <a:lnTo>
                  <a:pt x="84200" y="313905"/>
                </a:lnTo>
                <a:lnTo>
                  <a:pt x="112649" y="325970"/>
                </a:lnTo>
                <a:lnTo>
                  <a:pt x="119253" y="323253"/>
                </a:lnTo>
                <a:lnTo>
                  <a:pt x="125349" y="317220"/>
                </a:lnTo>
                <a:lnTo>
                  <a:pt x="129286" y="313258"/>
                </a:lnTo>
                <a:lnTo>
                  <a:pt x="131474" y="309257"/>
                </a:lnTo>
                <a:lnTo>
                  <a:pt x="110744" y="309257"/>
                </a:lnTo>
                <a:lnTo>
                  <a:pt x="105652" y="309079"/>
                </a:lnTo>
                <a:lnTo>
                  <a:pt x="102944" y="309079"/>
                </a:lnTo>
                <a:lnTo>
                  <a:pt x="98806" y="306997"/>
                </a:lnTo>
                <a:lnTo>
                  <a:pt x="61722" y="269976"/>
                </a:lnTo>
                <a:close/>
              </a:path>
              <a:path w="363220" h="389889">
                <a:moveTo>
                  <a:pt x="121809" y="285635"/>
                </a:moveTo>
                <a:lnTo>
                  <a:pt x="123571" y="289229"/>
                </a:lnTo>
                <a:lnTo>
                  <a:pt x="123444" y="296811"/>
                </a:lnTo>
                <a:lnTo>
                  <a:pt x="121764" y="300266"/>
                </a:lnTo>
                <a:lnTo>
                  <a:pt x="121666" y="300469"/>
                </a:lnTo>
                <a:lnTo>
                  <a:pt x="114554" y="307555"/>
                </a:lnTo>
                <a:lnTo>
                  <a:pt x="110744" y="309257"/>
                </a:lnTo>
                <a:lnTo>
                  <a:pt x="131474" y="309257"/>
                </a:lnTo>
                <a:lnTo>
                  <a:pt x="131572" y="309079"/>
                </a:lnTo>
                <a:lnTo>
                  <a:pt x="132564" y="300469"/>
                </a:lnTo>
                <a:lnTo>
                  <a:pt x="132588" y="300266"/>
                </a:lnTo>
                <a:lnTo>
                  <a:pt x="132139" y="296811"/>
                </a:lnTo>
                <a:lnTo>
                  <a:pt x="132080" y="296354"/>
                </a:lnTo>
                <a:lnTo>
                  <a:pt x="131725" y="295553"/>
                </a:lnTo>
                <a:lnTo>
                  <a:pt x="121809" y="285635"/>
                </a:lnTo>
                <a:close/>
              </a:path>
              <a:path w="363220" h="389889">
                <a:moveTo>
                  <a:pt x="94615" y="237083"/>
                </a:moveTo>
                <a:lnTo>
                  <a:pt x="83947" y="247764"/>
                </a:lnTo>
                <a:lnTo>
                  <a:pt x="117758" y="281583"/>
                </a:lnTo>
                <a:lnTo>
                  <a:pt x="130556" y="292912"/>
                </a:lnTo>
                <a:lnTo>
                  <a:pt x="131725" y="295553"/>
                </a:lnTo>
                <a:lnTo>
                  <a:pt x="138557" y="302386"/>
                </a:lnTo>
                <a:lnTo>
                  <a:pt x="149225" y="291706"/>
                </a:lnTo>
                <a:lnTo>
                  <a:pt x="94615" y="237083"/>
                </a:lnTo>
                <a:close/>
              </a:path>
              <a:path w="363220" h="389889">
                <a:moveTo>
                  <a:pt x="118538" y="282274"/>
                </a:moveTo>
                <a:lnTo>
                  <a:pt x="121249" y="285075"/>
                </a:lnTo>
                <a:lnTo>
                  <a:pt x="131725" y="295553"/>
                </a:lnTo>
                <a:lnTo>
                  <a:pt x="130556" y="292912"/>
                </a:lnTo>
                <a:lnTo>
                  <a:pt x="118538" y="282274"/>
                </a:lnTo>
                <a:close/>
              </a:path>
              <a:path w="363220" h="389889">
                <a:moveTo>
                  <a:pt x="121031" y="210705"/>
                </a:moveTo>
                <a:lnTo>
                  <a:pt x="110363" y="221437"/>
                </a:lnTo>
                <a:lnTo>
                  <a:pt x="164973" y="276059"/>
                </a:lnTo>
                <a:lnTo>
                  <a:pt x="175641" y="265315"/>
                </a:lnTo>
                <a:lnTo>
                  <a:pt x="141071" y="230746"/>
                </a:lnTo>
                <a:lnTo>
                  <a:pt x="139425" y="229400"/>
                </a:lnTo>
                <a:lnTo>
                  <a:pt x="129539" y="221437"/>
                </a:lnTo>
                <a:lnTo>
                  <a:pt x="128424" y="218099"/>
                </a:lnTo>
                <a:lnTo>
                  <a:pt x="121031" y="210705"/>
                </a:lnTo>
                <a:close/>
              </a:path>
              <a:path w="363220" h="389889">
                <a:moveTo>
                  <a:pt x="180327" y="203707"/>
                </a:moveTo>
                <a:lnTo>
                  <a:pt x="148971" y="203707"/>
                </a:lnTo>
                <a:lnTo>
                  <a:pt x="157099" y="203961"/>
                </a:lnTo>
                <a:lnTo>
                  <a:pt x="161163" y="205943"/>
                </a:lnTo>
                <a:lnTo>
                  <a:pt x="164973" y="209803"/>
                </a:lnTo>
                <a:lnTo>
                  <a:pt x="198120" y="242900"/>
                </a:lnTo>
                <a:lnTo>
                  <a:pt x="208788" y="232168"/>
                </a:lnTo>
                <a:lnTo>
                  <a:pt x="180327" y="203707"/>
                </a:lnTo>
                <a:close/>
              </a:path>
              <a:path w="363220" h="389889">
                <a:moveTo>
                  <a:pt x="128424" y="218099"/>
                </a:moveTo>
                <a:lnTo>
                  <a:pt x="129539" y="221437"/>
                </a:lnTo>
                <a:lnTo>
                  <a:pt x="141097" y="230746"/>
                </a:lnTo>
                <a:lnTo>
                  <a:pt x="139725" y="229400"/>
                </a:lnTo>
                <a:lnTo>
                  <a:pt x="128424" y="218099"/>
                </a:lnTo>
                <a:close/>
              </a:path>
              <a:path w="363220" h="389889">
                <a:moveTo>
                  <a:pt x="147193" y="186816"/>
                </a:moveTo>
                <a:lnTo>
                  <a:pt x="127590" y="212636"/>
                </a:lnTo>
                <a:lnTo>
                  <a:pt x="127889" y="216344"/>
                </a:lnTo>
                <a:lnTo>
                  <a:pt x="128424" y="218099"/>
                </a:lnTo>
                <a:lnTo>
                  <a:pt x="137706" y="227380"/>
                </a:lnTo>
                <a:lnTo>
                  <a:pt x="136017" y="223812"/>
                </a:lnTo>
                <a:lnTo>
                  <a:pt x="136142" y="216344"/>
                </a:lnTo>
                <a:lnTo>
                  <a:pt x="137922" y="212636"/>
                </a:lnTo>
                <a:lnTo>
                  <a:pt x="145161" y="205473"/>
                </a:lnTo>
                <a:lnTo>
                  <a:pt x="148971" y="203707"/>
                </a:lnTo>
                <a:lnTo>
                  <a:pt x="180327" y="203707"/>
                </a:lnTo>
                <a:lnTo>
                  <a:pt x="168529" y="191935"/>
                </a:lnTo>
                <a:lnTo>
                  <a:pt x="161417" y="188074"/>
                </a:lnTo>
                <a:lnTo>
                  <a:pt x="147193" y="186816"/>
                </a:lnTo>
                <a:close/>
              </a:path>
              <a:path w="363220" h="389889">
                <a:moveTo>
                  <a:pt x="228092" y="147827"/>
                </a:moveTo>
                <a:lnTo>
                  <a:pt x="192786" y="183184"/>
                </a:lnTo>
                <a:lnTo>
                  <a:pt x="202946" y="193395"/>
                </a:lnTo>
                <a:lnTo>
                  <a:pt x="238379" y="158038"/>
                </a:lnTo>
                <a:lnTo>
                  <a:pt x="228092" y="147827"/>
                </a:lnTo>
                <a:close/>
              </a:path>
              <a:path w="363220" h="389889">
                <a:moveTo>
                  <a:pt x="272931" y="99186"/>
                </a:moveTo>
                <a:lnTo>
                  <a:pt x="257773" y="99186"/>
                </a:lnTo>
                <a:lnTo>
                  <a:pt x="265938" y="156349"/>
                </a:lnTo>
                <a:lnTo>
                  <a:pt x="275336" y="165658"/>
                </a:lnTo>
                <a:lnTo>
                  <a:pt x="299813" y="141223"/>
                </a:lnTo>
                <a:lnTo>
                  <a:pt x="279273" y="141223"/>
                </a:lnTo>
                <a:lnTo>
                  <a:pt x="272989" y="99567"/>
                </a:lnTo>
                <a:lnTo>
                  <a:pt x="272931" y="99186"/>
                </a:lnTo>
                <a:close/>
              </a:path>
              <a:path w="363220" h="389889">
                <a:moveTo>
                  <a:pt x="308229" y="112267"/>
                </a:moveTo>
                <a:lnTo>
                  <a:pt x="279273" y="141223"/>
                </a:lnTo>
                <a:lnTo>
                  <a:pt x="299813" y="141223"/>
                </a:lnTo>
                <a:lnTo>
                  <a:pt x="318516" y="122554"/>
                </a:lnTo>
                <a:lnTo>
                  <a:pt x="308229" y="112267"/>
                </a:lnTo>
                <a:close/>
              </a:path>
              <a:path w="363220" h="389889">
                <a:moveTo>
                  <a:pt x="247523" y="56260"/>
                </a:moveTo>
                <a:lnTo>
                  <a:pt x="213046" y="73405"/>
                </a:lnTo>
                <a:lnTo>
                  <a:pt x="209990" y="79882"/>
                </a:lnTo>
                <a:lnTo>
                  <a:pt x="209931" y="80009"/>
                </a:lnTo>
                <a:lnTo>
                  <a:pt x="209806" y="83692"/>
                </a:lnTo>
                <a:lnTo>
                  <a:pt x="209685" y="87248"/>
                </a:lnTo>
                <a:lnTo>
                  <a:pt x="209638" y="95249"/>
                </a:lnTo>
                <a:lnTo>
                  <a:pt x="212217" y="102615"/>
                </a:lnTo>
                <a:lnTo>
                  <a:pt x="217932" y="110108"/>
                </a:lnTo>
                <a:lnTo>
                  <a:pt x="229108" y="98932"/>
                </a:lnTo>
                <a:lnTo>
                  <a:pt x="226865" y="96265"/>
                </a:lnTo>
                <a:lnTo>
                  <a:pt x="226060" y="95249"/>
                </a:lnTo>
                <a:lnTo>
                  <a:pt x="224536" y="91439"/>
                </a:lnTo>
                <a:lnTo>
                  <a:pt x="224663" y="87629"/>
                </a:lnTo>
                <a:lnTo>
                  <a:pt x="224790" y="83819"/>
                </a:lnTo>
                <a:lnTo>
                  <a:pt x="226441" y="80390"/>
                </a:lnTo>
                <a:lnTo>
                  <a:pt x="232791" y="74040"/>
                </a:lnTo>
                <a:lnTo>
                  <a:pt x="236220" y="72262"/>
                </a:lnTo>
                <a:lnTo>
                  <a:pt x="239649" y="72262"/>
                </a:lnTo>
                <a:lnTo>
                  <a:pt x="243078" y="72135"/>
                </a:lnTo>
                <a:lnTo>
                  <a:pt x="265862" y="72135"/>
                </a:lnTo>
                <a:lnTo>
                  <a:pt x="265684" y="71754"/>
                </a:lnTo>
                <a:lnTo>
                  <a:pt x="263398" y="68325"/>
                </a:lnTo>
                <a:lnTo>
                  <a:pt x="260731" y="65531"/>
                </a:lnTo>
                <a:lnTo>
                  <a:pt x="254381" y="59181"/>
                </a:lnTo>
                <a:lnTo>
                  <a:pt x="247523" y="56260"/>
                </a:lnTo>
                <a:close/>
              </a:path>
              <a:path w="363220" h="389889">
                <a:moveTo>
                  <a:pt x="339798" y="99186"/>
                </a:moveTo>
                <a:lnTo>
                  <a:pt x="331216" y="99186"/>
                </a:lnTo>
                <a:lnTo>
                  <a:pt x="338963" y="99567"/>
                </a:lnTo>
                <a:lnTo>
                  <a:pt x="339798" y="99186"/>
                </a:lnTo>
                <a:close/>
              </a:path>
              <a:path w="363220" h="389889">
                <a:moveTo>
                  <a:pt x="257737" y="98932"/>
                </a:moveTo>
                <a:lnTo>
                  <a:pt x="228981" y="98932"/>
                </a:lnTo>
                <a:lnTo>
                  <a:pt x="228981" y="99186"/>
                </a:lnTo>
                <a:lnTo>
                  <a:pt x="257773" y="99186"/>
                </a:lnTo>
                <a:lnTo>
                  <a:pt x="257737" y="98932"/>
                </a:lnTo>
                <a:close/>
              </a:path>
              <a:path w="363220" h="389889">
                <a:moveTo>
                  <a:pt x="323469" y="98932"/>
                </a:moveTo>
                <a:lnTo>
                  <a:pt x="272893" y="98932"/>
                </a:lnTo>
                <a:lnTo>
                  <a:pt x="272931" y="99186"/>
                </a:lnTo>
                <a:lnTo>
                  <a:pt x="331216" y="99186"/>
                </a:lnTo>
                <a:lnTo>
                  <a:pt x="323469" y="98932"/>
                </a:lnTo>
                <a:close/>
              </a:path>
              <a:path w="363220" h="389889">
                <a:moveTo>
                  <a:pt x="265862" y="72135"/>
                </a:moveTo>
                <a:lnTo>
                  <a:pt x="243078" y="72135"/>
                </a:lnTo>
                <a:lnTo>
                  <a:pt x="246380" y="73532"/>
                </a:lnTo>
                <a:lnTo>
                  <a:pt x="251460" y="78612"/>
                </a:lnTo>
                <a:lnTo>
                  <a:pt x="253111" y="81152"/>
                </a:lnTo>
                <a:lnTo>
                  <a:pt x="255650" y="87248"/>
                </a:lnTo>
                <a:lnTo>
                  <a:pt x="256667" y="90550"/>
                </a:lnTo>
                <a:lnTo>
                  <a:pt x="257048" y="94106"/>
                </a:lnTo>
                <a:lnTo>
                  <a:pt x="257737" y="98932"/>
                </a:lnTo>
                <a:lnTo>
                  <a:pt x="272893" y="98932"/>
                </a:lnTo>
                <a:lnTo>
                  <a:pt x="271193" y="87756"/>
                </a:lnTo>
                <a:lnTo>
                  <a:pt x="270637" y="84327"/>
                </a:lnTo>
                <a:lnTo>
                  <a:pt x="269512" y="80390"/>
                </a:lnTo>
                <a:lnTo>
                  <a:pt x="269403" y="80009"/>
                </a:lnTo>
                <a:lnTo>
                  <a:pt x="269367" y="79882"/>
                </a:lnTo>
                <a:lnTo>
                  <a:pt x="267589" y="75818"/>
                </a:lnTo>
                <a:lnTo>
                  <a:pt x="265922" y="72262"/>
                </a:lnTo>
                <a:lnTo>
                  <a:pt x="265862" y="72135"/>
                </a:lnTo>
                <a:close/>
              </a:path>
              <a:path w="363220" h="389889">
                <a:moveTo>
                  <a:pt x="287909" y="0"/>
                </a:moveTo>
                <a:lnTo>
                  <a:pt x="276351" y="11556"/>
                </a:lnTo>
                <a:lnTo>
                  <a:pt x="292651" y="60959"/>
                </a:lnTo>
                <a:lnTo>
                  <a:pt x="294386" y="66293"/>
                </a:lnTo>
                <a:lnTo>
                  <a:pt x="296672" y="71246"/>
                </a:lnTo>
                <a:lnTo>
                  <a:pt x="302260" y="80390"/>
                </a:lnTo>
                <a:lnTo>
                  <a:pt x="305308" y="84327"/>
                </a:lnTo>
                <a:lnTo>
                  <a:pt x="308483" y="87502"/>
                </a:lnTo>
                <a:lnTo>
                  <a:pt x="308610" y="87756"/>
                </a:lnTo>
                <a:lnTo>
                  <a:pt x="314959" y="94106"/>
                </a:lnTo>
                <a:lnTo>
                  <a:pt x="315726" y="94995"/>
                </a:lnTo>
                <a:lnTo>
                  <a:pt x="323469" y="98932"/>
                </a:lnTo>
                <a:lnTo>
                  <a:pt x="340355" y="98932"/>
                </a:lnTo>
                <a:lnTo>
                  <a:pt x="346201" y="96265"/>
                </a:lnTo>
                <a:lnTo>
                  <a:pt x="353060" y="89534"/>
                </a:lnTo>
                <a:lnTo>
                  <a:pt x="358170" y="84327"/>
                </a:lnTo>
                <a:lnTo>
                  <a:pt x="337629" y="84327"/>
                </a:lnTo>
                <a:lnTo>
                  <a:pt x="327787" y="83692"/>
                </a:lnTo>
                <a:lnTo>
                  <a:pt x="323976" y="81533"/>
                </a:lnTo>
                <a:lnTo>
                  <a:pt x="320040" y="77723"/>
                </a:lnTo>
                <a:lnTo>
                  <a:pt x="320040" y="77596"/>
                </a:lnTo>
                <a:lnTo>
                  <a:pt x="315722" y="73405"/>
                </a:lnTo>
                <a:lnTo>
                  <a:pt x="313309" y="69214"/>
                </a:lnTo>
                <a:lnTo>
                  <a:pt x="312165" y="61779"/>
                </a:lnTo>
                <a:lnTo>
                  <a:pt x="312039" y="60959"/>
                </a:lnTo>
                <a:lnTo>
                  <a:pt x="313177" y="57657"/>
                </a:lnTo>
                <a:lnTo>
                  <a:pt x="306578" y="57657"/>
                </a:lnTo>
                <a:lnTo>
                  <a:pt x="304673" y="55752"/>
                </a:lnTo>
                <a:lnTo>
                  <a:pt x="303061" y="50545"/>
                </a:lnTo>
                <a:lnTo>
                  <a:pt x="303022" y="50418"/>
                </a:lnTo>
                <a:lnTo>
                  <a:pt x="303490" y="48894"/>
                </a:lnTo>
                <a:lnTo>
                  <a:pt x="303612" y="48499"/>
                </a:lnTo>
                <a:lnTo>
                  <a:pt x="287909" y="0"/>
                </a:lnTo>
                <a:close/>
              </a:path>
              <a:path w="363220" h="389889">
                <a:moveTo>
                  <a:pt x="354617" y="48894"/>
                </a:moveTo>
                <a:lnTo>
                  <a:pt x="324104" y="48894"/>
                </a:lnTo>
                <a:lnTo>
                  <a:pt x="328295" y="49402"/>
                </a:lnTo>
                <a:lnTo>
                  <a:pt x="332613" y="49783"/>
                </a:lnTo>
                <a:lnTo>
                  <a:pt x="336804" y="52069"/>
                </a:lnTo>
                <a:lnTo>
                  <a:pt x="347673" y="72262"/>
                </a:lnTo>
                <a:lnTo>
                  <a:pt x="346201" y="75818"/>
                </a:lnTo>
                <a:lnTo>
                  <a:pt x="342773" y="79247"/>
                </a:lnTo>
                <a:lnTo>
                  <a:pt x="339344" y="82549"/>
                </a:lnTo>
                <a:lnTo>
                  <a:pt x="335377" y="84327"/>
                </a:lnTo>
                <a:lnTo>
                  <a:pt x="358170" y="84327"/>
                </a:lnTo>
                <a:lnTo>
                  <a:pt x="359791" y="82676"/>
                </a:lnTo>
                <a:lnTo>
                  <a:pt x="363093" y="75437"/>
                </a:lnTo>
                <a:lnTo>
                  <a:pt x="362994" y="73405"/>
                </a:lnTo>
                <a:lnTo>
                  <a:pt x="359621" y="56387"/>
                </a:lnTo>
                <a:lnTo>
                  <a:pt x="359571" y="56260"/>
                </a:lnTo>
                <a:lnTo>
                  <a:pt x="359489" y="56054"/>
                </a:lnTo>
                <a:lnTo>
                  <a:pt x="355999" y="50545"/>
                </a:lnTo>
                <a:lnTo>
                  <a:pt x="355918" y="50418"/>
                </a:lnTo>
                <a:lnTo>
                  <a:pt x="354617" y="48894"/>
                </a:lnTo>
                <a:close/>
              </a:path>
              <a:path w="363220" h="389889">
                <a:moveTo>
                  <a:pt x="303612" y="48499"/>
                </a:moveTo>
                <a:lnTo>
                  <a:pt x="303022" y="50418"/>
                </a:lnTo>
                <a:lnTo>
                  <a:pt x="304673" y="55752"/>
                </a:lnTo>
                <a:lnTo>
                  <a:pt x="306578" y="57657"/>
                </a:lnTo>
                <a:lnTo>
                  <a:pt x="303612" y="48499"/>
                </a:lnTo>
                <a:close/>
              </a:path>
              <a:path w="363220" h="389889">
                <a:moveTo>
                  <a:pt x="321945" y="32130"/>
                </a:moveTo>
                <a:lnTo>
                  <a:pt x="315214" y="34797"/>
                </a:lnTo>
                <a:lnTo>
                  <a:pt x="304546" y="45465"/>
                </a:lnTo>
                <a:lnTo>
                  <a:pt x="303612" y="48499"/>
                </a:lnTo>
                <a:lnTo>
                  <a:pt x="306454" y="57276"/>
                </a:lnTo>
                <a:lnTo>
                  <a:pt x="306578" y="57657"/>
                </a:lnTo>
                <a:lnTo>
                  <a:pt x="313177" y="57657"/>
                </a:lnTo>
                <a:lnTo>
                  <a:pt x="313309" y="57276"/>
                </a:lnTo>
                <a:lnTo>
                  <a:pt x="316611" y="54101"/>
                </a:lnTo>
                <a:lnTo>
                  <a:pt x="320167" y="50545"/>
                </a:lnTo>
                <a:lnTo>
                  <a:pt x="324104" y="48894"/>
                </a:lnTo>
                <a:lnTo>
                  <a:pt x="354617" y="48894"/>
                </a:lnTo>
                <a:lnTo>
                  <a:pt x="351028" y="44703"/>
                </a:lnTo>
                <a:lnTo>
                  <a:pt x="343662" y="37464"/>
                </a:lnTo>
                <a:lnTo>
                  <a:pt x="336423" y="33527"/>
                </a:lnTo>
                <a:lnTo>
                  <a:pt x="329184" y="32892"/>
                </a:lnTo>
                <a:lnTo>
                  <a:pt x="321945" y="3213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71459" y="5440171"/>
            <a:ext cx="334010" cy="360680"/>
          </a:xfrm>
          <a:custGeom>
            <a:avLst/>
            <a:gdLst/>
            <a:ahLst/>
            <a:cxnLst/>
            <a:rect l="l" t="t" r="r" b="b"/>
            <a:pathLst>
              <a:path w="334009" h="360679">
                <a:moveTo>
                  <a:pt x="10795" y="248069"/>
                </a:moveTo>
                <a:lnTo>
                  <a:pt x="0" y="258800"/>
                </a:lnTo>
                <a:lnTo>
                  <a:pt x="56896" y="315658"/>
                </a:lnTo>
                <a:lnTo>
                  <a:pt x="59309" y="320446"/>
                </a:lnTo>
                <a:lnTo>
                  <a:pt x="59665" y="325031"/>
                </a:lnTo>
                <a:lnTo>
                  <a:pt x="59944" y="330238"/>
                </a:lnTo>
                <a:lnTo>
                  <a:pt x="58039" y="334771"/>
                </a:lnTo>
                <a:lnTo>
                  <a:pt x="53848" y="338950"/>
                </a:lnTo>
                <a:lnTo>
                  <a:pt x="51435" y="341401"/>
                </a:lnTo>
                <a:lnTo>
                  <a:pt x="48768" y="343077"/>
                </a:lnTo>
                <a:lnTo>
                  <a:pt x="42908" y="344995"/>
                </a:lnTo>
                <a:lnTo>
                  <a:pt x="37595" y="344995"/>
                </a:lnTo>
                <a:lnTo>
                  <a:pt x="35179" y="359359"/>
                </a:lnTo>
                <a:lnTo>
                  <a:pt x="40386" y="360197"/>
                </a:lnTo>
                <a:lnTo>
                  <a:pt x="45466" y="359740"/>
                </a:lnTo>
                <a:lnTo>
                  <a:pt x="55625" y="356196"/>
                </a:lnTo>
                <a:lnTo>
                  <a:pt x="60071" y="353288"/>
                </a:lnTo>
                <a:lnTo>
                  <a:pt x="64135" y="349262"/>
                </a:lnTo>
                <a:lnTo>
                  <a:pt x="67796" y="344995"/>
                </a:lnTo>
                <a:lnTo>
                  <a:pt x="40386" y="344995"/>
                </a:lnTo>
                <a:lnTo>
                  <a:pt x="37719" y="344258"/>
                </a:lnTo>
                <a:lnTo>
                  <a:pt x="68428" y="344258"/>
                </a:lnTo>
                <a:lnTo>
                  <a:pt x="69111" y="343461"/>
                </a:lnTo>
                <a:lnTo>
                  <a:pt x="72612" y="337489"/>
                </a:lnTo>
                <a:lnTo>
                  <a:pt x="74636" y="331346"/>
                </a:lnTo>
                <a:lnTo>
                  <a:pt x="75156" y="325348"/>
                </a:lnTo>
                <a:lnTo>
                  <a:pt x="75184" y="325031"/>
                </a:lnTo>
                <a:lnTo>
                  <a:pt x="74332" y="318675"/>
                </a:lnTo>
                <a:lnTo>
                  <a:pt x="71993" y="312429"/>
                </a:lnTo>
                <a:lnTo>
                  <a:pt x="68200" y="306293"/>
                </a:lnTo>
                <a:lnTo>
                  <a:pt x="62992" y="300266"/>
                </a:lnTo>
                <a:lnTo>
                  <a:pt x="10795" y="248069"/>
                </a:lnTo>
                <a:close/>
              </a:path>
              <a:path w="334009" h="360679">
                <a:moveTo>
                  <a:pt x="61722" y="240842"/>
                </a:moveTo>
                <a:lnTo>
                  <a:pt x="84200" y="284772"/>
                </a:lnTo>
                <a:lnTo>
                  <a:pt x="112649" y="296837"/>
                </a:lnTo>
                <a:lnTo>
                  <a:pt x="119253" y="294119"/>
                </a:lnTo>
                <a:lnTo>
                  <a:pt x="125349" y="288086"/>
                </a:lnTo>
                <a:lnTo>
                  <a:pt x="129286" y="284124"/>
                </a:lnTo>
                <a:lnTo>
                  <a:pt x="131474" y="280123"/>
                </a:lnTo>
                <a:lnTo>
                  <a:pt x="110744" y="280123"/>
                </a:lnTo>
                <a:lnTo>
                  <a:pt x="105652" y="279946"/>
                </a:lnTo>
                <a:lnTo>
                  <a:pt x="102944" y="279946"/>
                </a:lnTo>
                <a:lnTo>
                  <a:pt x="98806" y="277863"/>
                </a:lnTo>
                <a:lnTo>
                  <a:pt x="61722" y="240842"/>
                </a:lnTo>
                <a:close/>
              </a:path>
              <a:path w="334009" h="360679">
                <a:moveTo>
                  <a:pt x="121809" y="256501"/>
                </a:moveTo>
                <a:lnTo>
                  <a:pt x="123571" y="260095"/>
                </a:lnTo>
                <a:lnTo>
                  <a:pt x="123444" y="267677"/>
                </a:lnTo>
                <a:lnTo>
                  <a:pt x="121764" y="271132"/>
                </a:lnTo>
                <a:lnTo>
                  <a:pt x="121666" y="271335"/>
                </a:lnTo>
                <a:lnTo>
                  <a:pt x="114554" y="278422"/>
                </a:lnTo>
                <a:lnTo>
                  <a:pt x="110744" y="280123"/>
                </a:lnTo>
                <a:lnTo>
                  <a:pt x="131474" y="280123"/>
                </a:lnTo>
                <a:lnTo>
                  <a:pt x="131572" y="279946"/>
                </a:lnTo>
                <a:lnTo>
                  <a:pt x="132564" y="271335"/>
                </a:lnTo>
                <a:lnTo>
                  <a:pt x="132588" y="271132"/>
                </a:lnTo>
                <a:lnTo>
                  <a:pt x="132139" y="267677"/>
                </a:lnTo>
                <a:lnTo>
                  <a:pt x="132080" y="267220"/>
                </a:lnTo>
                <a:lnTo>
                  <a:pt x="131725" y="266420"/>
                </a:lnTo>
                <a:lnTo>
                  <a:pt x="121809" y="256501"/>
                </a:lnTo>
                <a:close/>
              </a:path>
              <a:path w="334009" h="360679">
                <a:moveTo>
                  <a:pt x="94615" y="207949"/>
                </a:moveTo>
                <a:lnTo>
                  <a:pt x="83947" y="218630"/>
                </a:lnTo>
                <a:lnTo>
                  <a:pt x="118708" y="253400"/>
                </a:lnTo>
                <a:lnTo>
                  <a:pt x="130556" y="263778"/>
                </a:lnTo>
                <a:lnTo>
                  <a:pt x="131725" y="266420"/>
                </a:lnTo>
                <a:lnTo>
                  <a:pt x="138557" y="273253"/>
                </a:lnTo>
                <a:lnTo>
                  <a:pt x="149225" y="262572"/>
                </a:lnTo>
                <a:lnTo>
                  <a:pt x="94615" y="207949"/>
                </a:lnTo>
                <a:close/>
              </a:path>
              <a:path w="334009" h="360679">
                <a:moveTo>
                  <a:pt x="118708" y="253400"/>
                </a:moveTo>
                <a:lnTo>
                  <a:pt x="131725" y="266420"/>
                </a:lnTo>
                <a:lnTo>
                  <a:pt x="130556" y="263778"/>
                </a:lnTo>
                <a:lnTo>
                  <a:pt x="118708" y="253400"/>
                </a:lnTo>
                <a:close/>
              </a:path>
              <a:path w="334009" h="360679">
                <a:moveTo>
                  <a:pt x="99187" y="159677"/>
                </a:moveTo>
                <a:lnTo>
                  <a:pt x="88392" y="170408"/>
                </a:lnTo>
                <a:lnTo>
                  <a:pt x="155321" y="237312"/>
                </a:lnTo>
                <a:lnTo>
                  <a:pt x="160020" y="239750"/>
                </a:lnTo>
                <a:lnTo>
                  <a:pt x="169545" y="240309"/>
                </a:lnTo>
                <a:lnTo>
                  <a:pt x="173863" y="238429"/>
                </a:lnTo>
                <a:lnTo>
                  <a:pt x="184276" y="228079"/>
                </a:lnTo>
                <a:lnTo>
                  <a:pt x="180633" y="224421"/>
                </a:lnTo>
                <a:lnTo>
                  <a:pt x="166750" y="224421"/>
                </a:lnTo>
                <a:lnTo>
                  <a:pt x="164084" y="224104"/>
                </a:lnTo>
                <a:lnTo>
                  <a:pt x="162814" y="223380"/>
                </a:lnTo>
                <a:lnTo>
                  <a:pt x="161544" y="222084"/>
                </a:lnTo>
                <a:lnTo>
                  <a:pt x="99187" y="159677"/>
                </a:lnTo>
                <a:close/>
              </a:path>
              <a:path w="334009" h="360679">
                <a:moveTo>
                  <a:pt x="174117" y="217881"/>
                </a:moveTo>
                <a:lnTo>
                  <a:pt x="169037" y="222923"/>
                </a:lnTo>
                <a:lnTo>
                  <a:pt x="168021" y="223977"/>
                </a:lnTo>
                <a:lnTo>
                  <a:pt x="166750" y="224421"/>
                </a:lnTo>
                <a:lnTo>
                  <a:pt x="180633" y="224421"/>
                </a:lnTo>
                <a:lnTo>
                  <a:pt x="174117" y="217881"/>
                </a:lnTo>
                <a:close/>
              </a:path>
              <a:path w="334009" h="360679">
                <a:moveTo>
                  <a:pt x="199009" y="147827"/>
                </a:moveTo>
                <a:lnTo>
                  <a:pt x="163703" y="183146"/>
                </a:lnTo>
                <a:lnTo>
                  <a:pt x="173863" y="193357"/>
                </a:lnTo>
                <a:lnTo>
                  <a:pt x="209169" y="158000"/>
                </a:lnTo>
                <a:lnTo>
                  <a:pt x="199009" y="147827"/>
                </a:lnTo>
                <a:close/>
              </a:path>
              <a:path w="334009" h="360679">
                <a:moveTo>
                  <a:pt x="236712" y="72008"/>
                </a:moveTo>
                <a:lnTo>
                  <a:pt x="213995" y="72008"/>
                </a:lnTo>
                <a:lnTo>
                  <a:pt x="217297" y="73532"/>
                </a:lnTo>
                <a:lnTo>
                  <a:pt x="222376" y="78612"/>
                </a:lnTo>
                <a:lnTo>
                  <a:pt x="224028" y="81152"/>
                </a:lnTo>
                <a:lnTo>
                  <a:pt x="225298" y="84200"/>
                </a:lnTo>
                <a:lnTo>
                  <a:pt x="226568" y="87121"/>
                </a:lnTo>
                <a:lnTo>
                  <a:pt x="227457" y="90550"/>
                </a:lnTo>
                <a:lnTo>
                  <a:pt x="236855" y="156311"/>
                </a:lnTo>
                <a:lnTo>
                  <a:pt x="246253" y="165620"/>
                </a:lnTo>
                <a:lnTo>
                  <a:pt x="270570" y="141223"/>
                </a:lnTo>
                <a:lnTo>
                  <a:pt x="250190" y="141223"/>
                </a:lnTo>
                <a:lnTo>
                  <a:pt x="242411" y="89534"/>
                </a:lnTo>
                <a:lnTo>
                  <a:pt x="241574" y="84327"/>
                </a:lnTo>
                <a:lnTo>
                  <a:pt x="241554" y="84200"/>
                </a:lnTo>
                <a:lnTo>
                  <a:pt x="240433" y="80390"/>
                </a:lnTo>
                <a:lnTo>
                  <a:pt x="240321" y="80009"/>
                </a:lnTo>
                <a:lnTo>
                  <a:pt x="239926" y="79120"/>
                </a:lnTo>
                <a:lnTo>
                  <a:pt x="238379" y="75818"/>
                </a:lnTo>
                <a:lnTo>
                  <a:pt x="236823" y="72262"/>
                </a:lnTo>
                <a:lnTo>
                  <a:pt x="236712" y="72008"/>
                </a:lnTo>
                <a:close/>
              </a:path>
              <a:path w="334009" h="360679">
                <a:moveTo>
                  <a:pt x="279146" y="112267"/>
                </a:moveTo>
                <a:lnTo>
                  <a:pt x="250190" y="141223"/>
                </a:lnTo>
                <a:lnTo>
                  <a:pt x="270570" y="141223"/>
                </a:lnTo>
                <a:lnTo>
                  <a:pt x="289306" y="122427"/>
                </a:lnTo>
                <a:lnTo>
                  <a:pt x="279146" y="112267"/>
                </a:lnTo>
                <a:close/>
              </a:path>
              <a:path w="334009" h="360679">
                <a:moveTo>
                  <a:pt x="218440" y="56133"/>
                </a:moveTo>
                <a:lnTo>
                  <a:pt x="184023" y="73278"/>
                </a:lnTo>
                <a:lnTo>
                  <a:pt x="180606" y="87121"/>
                </a:lnTo>
                <a:lnTo>
                  <a:pt x="180490" y="90550"/>
                </a:lnTo>
                <a:lnTo>
                  <a:pt x="180387" y="95122"/>
                </a:lnTo>
                <a:lnTo>
                  <a:pt x="183134" y="102488"/>
                </a:lnTo>
                <a:lnTo>
                  <a:pt x="188849" y="110108"/>
                </a:lnTo>
                <a:lnTo>
                  <a:pt x="199898" y="98932"/>
                </a:lnTo>
                <a:lnTo>
                  <a:pt x="196850" y="95122"/>
                </a:lnTo>
                <a:lnTo>
                  <a:pt x="195453" y="91439"/>
                </a:lnTo>
                <a:lnTo>
                  <a:pt x="195575" y="87756"/>
                </a:lnTo>
                <a:lnTo>
                  <a:pt x="195694" y="84200"/>
                </a:lnTo>
                <a:lnTo>
                  <a:pt x="195819" y="83565"/>
                </a:lnTo>
                <a:lnTo>
                  <a:pt x="197231" y="80390"/>
                </a:lnTo>
                <a:lnTo>
                  <a:pt x="200406" y="77342"/>
                </a:lnTo>
                <a:lnTo>
                  <a:pt x="203708" y="74040"/>
                </a:lnTo>
                <a:lnTo>
                  <a:pt x="207010" y="72262"/>
                </a:lnTo>
                <a:lnTo>
                  <a:pt x="213995" y="72008"/>
                </a:lnTo>
                <a:lnTo>
                  <a:pt x="236712" y="72008"/>
                </a:lnTo>
                <a:lnTo>
                  <a:pt x="236600" y="71754"/>
                </a:lnTo>
                <a:lnTo>
                  <a:pt x="234315" y="68325"/>
                </a:lnTo>
                <a:lnTo>
                  <a:pt x="225171" y="59181"/>
                </a:lnTo>
                <a:lnTo>
                  <a:pt x="218440" y="56133"/>
                </a:lnTo>
                <a:close/>
              </a:path>
              <a:path w="334009" h="360679">
                <a:moveTo>
                  <a:pt x="258825" y="0"/>
                </a:moveTo>
                <a:lnTo>
                  <a:pt x="263483" y="60959"/>
                </a:lnTo>
                <a:lnTo>
                  <a:pt x="270307" y="75691"/>
                </a:lnTo>
                <a:lnTo>
                  <a:pt x="273050" y="80390"/>
                </a:lnTo>
                <a:lnTo>
                  <a:pt x="275999" y="84200"/>
                </a:lnTo>
                <a:lnTo>
                  <a:pt x="276098" y="84327"/>
                </a:lnTo>
                <a:lnTo>
                  <a:pt x="279526" y="87756"/>
                </a:lnTo>
                <a:lnTo>
                  <a:pt x="309880" y="99440"/>
                </a:lnTo>
                <a:lnTo>
                  <a:pt x="317119" y="96265"/>
                </a:lnTo>
                <a:lnTo>
                  <a:pt x="323976" y="89534"/>
                </a:lnTo>
                <a:lnTo>
                  <a:pt x="329087" y="84327"/>
                </a:lnTo>
                <a:lnTo>
                  <a:pt x="329212" y="84200"/>
                </a:lnTo>
                <a:lnTo>
                  <a:pt x="308546" y="84200"/>
                </a:lnTo>
                <a:lnTo>
                  <a:pt x="298704" y="83565"/>
                </a:lnTo>
                <a:lnTo>
                  <a:pt x="283591" y="65023"/>
                </a:lnTo>
                <a:lnTo>
                  <a:pt x="283083" y="61777"/>
                </a:lnTo>
                <a:lnTo>
                  <a:pt x="282975" y="61086"/>
                </a:lnTo>
                <a:lnTo>
                  <a:pt x="282956" y="60959"/>
                </a:lnTo>
                <a:lnTo>
                  <a:pt x="284094" y="57657"/>
                </a:lnTo>
                <a:lnTo>
                  <a:pt x="277495" y="57657"/>
                </a:lnTo>
                <a:lnTo>
                  <a:pt x="275590" y="55752"/>
                </a:lnTo>
                <a:lnTo>
                  <a:pt x="273978" y="50545"/>
                </a:lnTo>
                <a:lnTo>
                  <a:pt x="273939" y="50418"/>
                </a:lnTo>
                <a:lnTo>
                  <a:pt x="274407" y="48894"/>
                </a:lnTo>
                <a:lnTo>
                  <a:pt x="274529" y="48499"/>
                </a:lnTo>
                <a:lnTo>
                  <a:pt x="258825" y="0"/>
                </a:lnTo>
                <a:close/>
              </a:path>
              <a:path w="334009" h="360679">
                <a:moveTo>
                  <a:pt x="325535" y="48894"/>
                </a:moveTo>
                <a:lnTo>
                  <a:pt x="294894" y="48894"/>
                </a:lnTo>
                <a:lnTo>
                  <a:pt x="303530" y="49656"/>
                </a:lnTo>
                <a:lnTo>
                  <a:pt x="307721" y="52069"/>
                </a:lnTo>
                <a:lnTo>
                  <a:pt x="315975" y="60324"/>
                </a:lnTo>
                <a:lnTo>
                  <a:pt x="318008" y="64134"/>
                </a:lnTo>
                <a:lnTo>
                  <a:pt x="318094" y="65023"/>
                </a:lnTo>
                <a:lnTo>
                  <a:pt x="318216" y="66293"/>
                </a:lnTo>
                <a:lnTo>
                  <a:pt x="318339" y="67563"/>
                </a:lnTo>
                <a:lnTo>
                  <a:pt x="318405" y="68325"/>
                </a:lnTo>
                <a:lnTo>
                  <a:pt x="318529" y="72262"/>
                </a:lnTo>
                <a:lnTo>
                  <a:pt x="317105" y="75437"/>
                </a:lnTo>
                <a:lnTo>
                  <a:pt x="316992" y="75691"/>
                </a:lnTo>
                <a:lnTo>
                  <a:pt x="313563" y="79120"/>
                </a:lnTo>
                <a:lnTo>
                  <a:pt x="310261" y="82549"/>
                </a:lnTo>
                <a:lnTo>
                  <a:pt x="306271" y="84200"/>
                </a:lnTo>
                <a:lnTo>
                  <a:pt x="329212" y="84200"/>
                </a:lnTo>
                <a:lnTo>
                  <a:pt x="330708" y="82676"/>
                </a:lnTo>
                <a:lnTo>
                  <a:pt x="333715" y="75818"/>
                </a:lnTo>
                <a:lnTo>
                  <a:pt x="333629" y="67563"/>
                </a:lnTo>
                <a:lnTo>
                  <a:pt x="332678" y="61777"/>
                </a:lnTo>
                <a:lnTo>
                  <a:pt x="330544" y="56387"/>
                </a:lnTo>
                <a:lnTo>
                  <a:pt x="330444" y="56133"/>
                </a:lnTo>
                <a:lnTo>
                  <a:pt x="330226" y="55752"/>
                </a:lnTo>
                <a:lnTo>
                  <a:pt x="326949" y="50545"/>
                </a:lnTo>
                <a:lnTo>
                  <a:pt x="326869" y="50418"/>
                </a:lnTo>
                <a:lnTo>
                  <a:pt x="325535" y="48894"/>
                </a:lnTo>
                <a:close/>
              </a:path>
              <a:path w="334009" h="360679">
                <a:moveTo>
                  <a:pt x="274529" y="48499"/>
                </a:moveTo>
                <a:lnTo>
                  <a:pt x="273939" y="50418"/>
                </a:lnTo>
                <a:lnTo>
                  <a:pt x="275590" y="55752"/>
                </a:lnTo>
                <a:lnTo>
                  <a:pt x="277495" y="57657"/>
                </a:lnTo>
                <a:lnTo>
                  <a:pt x="274529" y="48499"/>
                </a:lnTo>
                <a:close/>
              </a:path>
              <a:path w="334009" h="360679">
                <a:moveTo>
                  <a:pt x="292735" y="32130"/>
                </a:moveTo>
                <a:lnTo>
                  <a:pt x="286131" y="34797"/>
                </a:lnTo>
                <a:lnTo>
                  <a:pt x="275463" y="45465"/>
                </a:lnTo>
                <a:lnTo>
                  <a:pt x="274529" y="48499"/>
                </a:lnTo>
                <a:lnTo>
                  <a:pt x="277371" y="57276"/>
                </a:lnTo>
                <a:lnTo>
                  <a:pt x="277495" y="57657"/>
                </a:lnTo>
                <a:lnTo>
                  <a:pt x="284094" y="57657"/>
                </a:lnTo>
                <a:lnTo>
                  <a:pt x="284225" y="57276"/>
                </a:lnTo>
                <a:lnTo>
                  <a:pt x="287400" y="54101"/>
                </a:lnTo>
                <a:lnTo>
                  <a:pt x="291084" y="50545"/>
                </a:lnTo>
                <a:lnTo>
                  <a:pt x="294894" y="48894"/>
                </a:lnTo>
                <a:lnTo>
                  <a:pt x="325535" y="48894"/>
                </a:lnTo>
                <a:lnTo>
                  <a:pt x="321818" y="44703"/>
                </a:lnTo>
                <a:lnTo>
                  <a:pt x="314579" y="37464"/>
                </a:lnTo>
                <a:lnTo>
                  <a:pt x="307340" y="33527"/>
                </a:lnTo>
                <a:lnTo>
                  <a:pt x="300100" y="32765"/>
                </a:lnTo>
                <a:lnTo>
                  <a:pt x="292735" y="3213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7439" y="2175549"/>
            <a:ext cx="177800" cy="22980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per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100,000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Residents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69567" y="609135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381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28059" y="609135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86552" y="6091351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029959" y="5979363"/>
            <a:ext cx="1783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Fountain</a:t>
            </a:r>
            <a:r>
              <a:rPr sz="1200" spc="7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Park</a:t>
            </a:r>
            <a:r>
              <a:rPr sz="1200" spc="7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7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69567" y="6348666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FFD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712467" y="5904991"/>
            <a:ext cx="1651635" cy="540385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City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Lewis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Place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28059" y="6348666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871086" y="5904991"/>
            <a:ext cx="1691005" cy="540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7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Academy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r>
              <a:rPr sz="1200" spc="5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Vandeventer</a:t>
            </a:r>
            <a:r>
              <a:rPr sz="1200" spc="7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78648" y="659621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2245" y="2386710"/>
            <a:ext cx="6939915" cy="1645920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287655" rIns="0" bIns="0" rtlCol="0">
            <a:spAutoFit/>
          </a:bodyPr>
          <a:lstStyle/>
          <a:p>
            <a:pPr marR="21590" algn="ctr">
              <a:lnSpc>
                <a:spcPts val="3990"/>
              </a:lnSpc>
              <a:spcBef>
                <a:spcPts val="2265"/>
              </a:spcBef>
            </a:pPr>
            <a:r>
              <a:rPr sz="3500" spc="120" dirty="0">
                <a:solidFill>
                  <a:srgbClr val="252525"/>
                </a:solidFill>
                <a:latin typeface="Bahnschrift"/>
                <a:cs typeface="Bahnschrift"/>
              </a:rPr>
              <a:t>ACADEMY</a:t>
            </a:r>
            <a:endParaRPr sz="3500" dirty="0">
              <a:latin typeface="Bahnschrift"/>
              <a:cs typeface="Bahnschrift"/>
            </a:endParaRPr>
          </a:p>
          <a:p>
            <a:pPr marR="27940" algn="ctr">
              <a:lnSpc>
                <a:spcPts val="3990"/>
              </a:lnSpc>
            </a:pPr>
            <a:r>
              <a:rPr sz="3500" spc="145" dirty="0">
                <a:solidFill>
                  <a:srgbClr val="252525"/>
                </a:solidFill>
                <a:latin typeface="Bahnschrift"/>
                <a:cs typeface="Bahnschrift"/>
              </a:rPr>
              <a:t>NEIGHBORHOOD</a:t>
            </a:r>
            <a:r>
              <a:rPr sz="3500" spc="73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3500" spc="135" dirty="0">
                <a:solidFill>
                  <a:srgbClr val="252525"/>
                </a:solidFill>
                <a:latin typeface="Bahnschrift"/>
                <a:cs typeface="Bahnschrift"/>
              </a:rPr>
              <a:t>DETAIL</a:t>
            </a:r>
            <a:endParaRPr sz="3500" dirty="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728976" y="476618"/>
            <a:ext cx="3691890" cy="1096645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94310" rIns="0" bIns="0" rtlCol="0">
            <a:spAutoFit/>
          </a:bodyPr>
          <a:lstStyle/>
          <a:p>
            <a:pPr marL="368935" marR="389890" indent="659765">
              <a:lnSpc>
                <a:spcPts val="2810"/>
              </a:lnSpc>
              <a:spcBef>
                <a:spcPts val="1530"/>
              </a:spcBef>
            </a:pPr>
            <a:r>
              <a:rPr sz="2600" b="0" spc="125" dirty="0">
                <a:solidFill>
                  <a:srgbClr val="252525"/>
                </a:solidFill>
                <a:latin typeface="Bahnschrift"/>
                <a:cs typeface="Bahnschrift"/>
              </a:rPr>
              <a:t>ACADEMY </a:t>
            </a:r>
            <a:r>
              <a:rPr sz="2600" b="0" spc="150" dirty="0">
                <a:solidFill>
                  <a:srgbClr val="252525"/>
                </a:solidFill>
                <a:latin typeface="Bahnschrift"/>
                <a:cs typeface="Bahnschrift"/>
              </a:rPr>
              <a:t>SUMMARY</a:t>
            </a:r>
            <a:r>
              <a:rPr sz="2600" b="0" spc="64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600" b="0" spc="145" dirty="0">
                <a:solidFill>
                  <a:srgbClr val="252525"/>
                </a:solidFill>
                <a:latin typeface="Bahnschrift"/>
                <a:cs typeface="Bahnschrift"/>
              </a:rPr>
              <a:t>NOTES</a:t>
            </a:r>
            <a:endParaRPr sz="2600" dirty="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78648" y="659621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2944" y="1620540"/>
            <a:ext cx="7321550" cy="478849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120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sz="2600" b="1" u="sng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28</a:t>
            </a:r>
            <a:r>
              <a:rPr sz="2600" b="1" u="sng" spc="-13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4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total</a:t>
            </a:r>
            <a:r>
              <a:rPr sz="2600" b="1" u="sng" spc="-10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5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crimes</a:t>
            </a:r>
            <a:r>
              <a:rPr sz="2600" b="1" u="sng" spc="-9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7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in</a:t>
            </a:r>
            <a:r>
              <a:rPr sz="2600" b="1" u="sng" spc="-10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11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July</a:t>
            </a:r>
            <a:r>
              <a:rPr sz="2600" b="1" u="sng" spc="-7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2026</a:t>
            </a:r>
            <a:endParaRPr sz="2600" dirty="0">
              <a:latin typeface="Bahnschrift" panose="020B0502040204020203" pitchFamily="34" charset="0"/>
              <a:cs typeface="Arial"/>
            </a:endParaRPr>
          </a:p>
          <a:p>
            <a:pPr marL="544195" lvl="1" indent="-302895">
              <a:lnSpc>
                <a:spcPct val="100000"/>
              </a:lnSpc>
              <a:spcBef>
                <a:spcPts val="855"/>
              </a:spcBef>
              <a:buClr>
                <a:srgbClr val="9BAEB5"/>
              </a:buClr>
              <a:buSzPct val="115789"/>
              <a:buFont typeface="Arial MT"/>
              <a:buChar char="•"/>
              <a:tabLst>
                <a:tab pos="544195" algn="l"/>
              </a:tabLst>
            </a:pPr>
            <a:r>
              <a:rPr sz="19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Up</a:t>
            </a:r>
            <a:r>
              <a:rPr sz="1900" spc="14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27.3%</a:t>
            </a:r>
            <a:r>
              <a:rPr sz="1900" spc="16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2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2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(22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544195" lvl="1" indent="-302895">
              <a:lnSpc>
                <a:spcPct val="100000"/>
              </a:lnSpc>
              <a:spcBef>
                <a:spcPts val="660"/>
              </a:spcBef>
              <a:buClr>
                <a:srgbClr val="9BAEB5"/>
              </a:buClr>
              <a:buFont typeface="Arial MT"/>
              <a:buChar char="•"/>
              <a:tabLst>
                <a:tab pos="544195" algn="l"/>
              </a:tabLst>
            </a:pPr>
            <a:r>
              <a:rPr sz="2200" b="1" dirty="0">
                <a:latin typeface="Bahnschrift" panose="020B0502040204020203" pitchFamily="34" charset="0"/>
                <a:cs typeface="Arial"/>
              </a:rPr>
              <a:t>5</a:t>
            </a:r>
            <a:r>
              <a:rPr sz="2200" b="1" spc="-5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200" b="1" spc="-5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5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85" dirty="0">
                <a:latin typeface="Bahnschrift" panose="020B0502040204020203" pitchFamily="34" charset="0"/>
                <a:cs typeface="Arial"/>
              </a:rPr>
              <a:t>persons</a:t>
            </a:r>
            <a:r>
              <a:rPr sz="2200" b="1" spc="-6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200" spc="19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696595" lvl="2" indent="-227329">
              <a:lnSpc>
                <a:spcPct val="100000"/>
              </a:lnSpc>
              <a:spcBef>
                <a:spcPts val="844"/>
              </a:spcBef>
              <a:buClr>
                <a:srgbClr val="9BAEB5"/>
              </a:buClr>
              <a:buFont typeface="Arial MT"/>
              <a:buChar char="•"/>
              <a:tabLst>
                <a:tab pos="696595" algn="l"/>
              </a:tabLst>
            </a:pPr>
            <a:r>
              <a:rPr sz="1900" dirty="0">
                <a:latin typeface="Bahnschrift" panose="020B0502040204020203" pitchFamily="34" charset="0"/>
                <a:cs typeface="Bahnschrift"/>
              </a:rPr>
              <a:t>No</a:t>
            </a:r>
            <a:r>
              <a:rPr sz="1900" spc="13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change</a:t>
            </a:r>
            <a:r>
              <a:rPr sz="19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4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(5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  <a:p>
            <a:pPr marL="241300" indent="-228600">
              <a:lnSpc>
                <a:spcPct val="100000"/>
              </a:lnSpc>
              <a:spcBef>
                <a:spcPts val="585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sz="26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200</a:t>
            </a:r>
            <a:r>
              <a:rPr sz="2600" b="1" u="sng" spc="-16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3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total</a:t>
            </a:r>
            <a:r>
              <a:rPr sz="2600" b="1" u="sng" spc="-11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5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crimes</a:t>
            </a:r>
            <a:r>
              <a:rPr sz="2600" b="1" u="sng" spc="-10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13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so</a:t>
            </a:r>
            <a:r>
              <a:rPr sz="2600" b="1" u="sng" spc="-4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far</a:t>
            </a:r>
            <a:r>
              <a:rPr sz="2600" b="1" u="sng" spc="-10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6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in</a:t>
            </a:r>
            <a:r>
              <a:rPr sz="2600" b="1" u="sng" spc="-10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2026</a:t>
            </a:r>
            <a:endParaRPr sz="2600" dirty="0">
              <a:latin typeface="Bahnschrift" panose="020B0502040204020203" pitchFamily="34" charset="0"/>
              <a:cs typeface="Arial"/>
            </a:endParaRPr>
          </a:p>
          <a:p>
            <a:pPr marL="558165" lvl="1" indent="-316865">
              <a:lnSpc>
                <a:spcPct val="100000"/>
              </a:lnSpc>
              <a:spcBef>
                <a:spcPts val="1190"/>
              </a:spcBef>
              <a:buClr>
                <a:srgbClr val="9BAEB5"/>
              </a:buClr>
              <a:buSzPct val="118181"/>
              <a:buFont typeface="Arial MT"/>
              <a:buChar char="•"/>
              <a:tabLst>
                <a:tab pos="558165" algn="l"/>
              </a:tabLst>
            </a:pPr>
            <a:r>
              <a:rPr sz="22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2200" spc="17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4.3%</a:t>
            </a:r>
            <a:r>
              <a:rPr sz="2200" spc="16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2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2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22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22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2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(209</a:t>
            </a:r>
            <a:r>
              <a:rPr sz="22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544195" lvl="1" indent="-302895">
              <a:lnSpc>
                <a:spcPct val="100000"/>
              </a:lnSpc>
              <a:spcBef>
                <a:spcPts val="745"/>
              </a:spcBef>
              <a:buClr>
                <a:srgbClr val="9BAEB5"/>
              </a:buClr>
              <a:buFont typeface="Arial MT"/>
              <a:buChar char="•"/>
              <a:tabLst>
                <a:tab pos="544195" algn="l"/>
              </a:tabLst>
            </a:pPr>
            <a:r>
              <a:rPr sz="2200" b="1" spc="-250" dirty="0">
                <a:latin typeface="Bahnschrift" panose="020B0502040204020203" pitchFamily="34" charset="0"/>
                <a:cs typeface="Arial"/>
              </a:rPr>
              <a:t>41</a:t>
            </a:r>
            <a:r>
              <a:rPr sz="2200" b="1" spc="-1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35" dirty="0">
                <a:latin typeface="Bahnschrift" panose="020B0502040204020203" pitchFamily="34" charset="0"/>
                <a:cs typeface="Arial"/>
              </a:rPr>
              <a:t>total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crimes </a:t>
            </a:r>
            <a:r>
              <a:rPr sz="2200" b="1" spc="-85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85" dirty="0">
                <a:latin typeface="Bahnschrift" panose="020B0502040204020203" pitchFamily="34" charset="0"/>
                <a:cs typeface="Arial"/>
              </a:rPr>
              <a:t>persons</a:t>
            </a:r>
            <a:r>
              <a:rPr sz="2200" b="1" spc="-7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so</a:t>
            </a:r>
            <a:r>
              <a:rPr sz="22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far</a:t>
            </a:r>
            <a:r>
              <a:rPr sz="22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763905" lvl="2" indent="-294640">
              <a:lnSpc>
                <a:spcPct val="100000"/>
              </a:lnSpc>
              <a:spcBef>
                <a:spcPts val="855"/>
              </a:spcBef>
              <a:buClr>
                <a:srgbClr val="9BAEB5"/>
              </a:buClr>
              <a:buFont typeface="Arial MT"/>
              <a:buChar char="•"/>
              <a:tabLst>
                <a:tab pos="763905" algn="l"/>
              </a:tabLst>
            </a:pP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1900" spc="15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16.3%</a:t>
            </a:r>
            <a:r>
              <a:rPr sz="1900" spc="16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(49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  <a:p>
            <a:pPr marL="469265" lvl="1" indent="-227965">
              <a:lnSpc>
                <a:spcPct val="100000"/>
              </a:lnSpc>
              <a:spcBef>
                <a:spcPts val="660"/>
              </a:spcBef>
              <a:buClr>
                <a:srgbClr val="9BAEB5"/>
              </a:buClr>
              <a:buFont typeface="Arial MT"/>
              <a:buChar char="•"/>
              <a:tabLst>
                <a:tab pos="469265" algn="l"/>
              </a:tabLst>
            </a:pPr>
            <a:r>
              <a:rPr sz="2200" b="1" dirty="0">
                <a:latin typeface="Bahnschrift" panose="020B0502040204020203" pitchFamily="34" charset="0"/>
                <a:cs typeface="Arial"/>
              </a:rPr>
              <a:t>88</a:t>
            </a:r>
            <a:r>
              <a:rPr sz="2200" b="1" spc="-7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30" dirty="0">
                <a:latin typeface="Bahnschrift" panose="020B0502040204020203" pitchFamily="34" charset="0"/>
                <a:cs typeface="Arial"/>
              </a:rPr>
              <a:t>total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200" b="1" spc="-5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6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property</a:t>
            </a:r>
            <a:r>
              <a:rPr sz="2200" b="1" spc="-7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so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far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763905" lvl="2" indent="-294640">
              <a:lnSpc>
                <a:spcPct val="100000"/>
              </a:lnSpc>
              <a:spcBef>
                <a:spcPts val="840"/>
              </a:spcBef>
              <a:buClr>
                <a:srgbClr val="9BAEB5"/>
              </a:buClr>
              <a:buFont typeface="Arial MT"/>
              <a:buChar char="•"/>
              <a:tabLst>
                <a:tab pos="763905" algn="l"/>
              </a:tabLst>
            </a:pPr>
            <a:r>
              <a:rPr sz="19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Up</a:t>
            </a:r>
            <a:r>
              <a:rPr sz="1900" spc="15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2.3%</a:t>
            </a:r>
            <a:r>
              <a:rPr sz="1900" spc="13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19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19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(86</a:t>
            </a:r>
            <a:r>
              <a:rPr sz="19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11122" y="135343"/>
            <a:ext cx="5523865" cy="1126490"/>
            <a:chOff x="1611122" y="135343"/>
            <a:chExt cx="5523865" cy="1126490"/>
          </a:xfrm>
        </p:grpSpPr>
        <p:sp>
          <p:nvSpPr>
            <p:cNvPr id="3" name="object 3"/>
            <p:cNvSpPr/>
            <p:nvPr/>
          </p:nvSpPr>
          <p:spPr>
            <a:xfrm>
              <a:off x="1626997" y="151218"/>
              <a:ext cx="5492115" cy="1094740"/>
            </a:xfrm>
            <a:custGeom>
              <a:avLst/>
              <a:gdLst/>
              <a:ahLst/>
              <a:cxnLst/>
              <a:rect l="l" t="t" r="r" b="b"/>
              <a:pathLst>
                <a:path w="5492115" h="1094740">
                  <a:moveTo>
                    <a:pt x="5492114" y="0"/>
                  </a:moveTo>
                  <a:lnTo>
                    <a:pt x="0" y="0"/>
                  </a:lnTo>
                  <a:lnTo>
                    <a:pt x="0" y="1094270"/>
                  </a:lnTo>
                  <a:lnTo>
                    <a:pt x="5492114" y="1094270"/>
                  </a:lnTo>
                  <a:lnTo>
                    <a:pt x="5492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26997" y="151218"/>
              <a:ext cx="5492115" cy="1094740"/>
            </a:xfrm>
            <a:custGeom>
              <a:avLst/>
              <a:gdLst/>
              <a:ahLst/>
              <a:cxnLst/>
              <a:rect l="l" t="t" r="r" b="b"/>
              <a:pathLst>
                <a:path w="5492115" h="1094740">
                  <a:moveTo>
                    <a:pt x="0" y="1094270"/>
                  </a:moveTo>
                  <a:lnTo>
                    <a:pt x="5492114" y="1094270"/>
                  </a:lnTo>
                  <a:lnTo>
                    <a:pt x="5492114" y="0"/>
                  </a:lnTo>
                  <a:lnTo>
                    <a:pt x="0" y="0"/>
                  </a:lnTo>
                  <a:lnTo>
                    <a:pt x="0" y="1094270"/>
                  </a:lnTo>
                  <a:close/>
                </a:path>
              </a:pathLst>
            </a:custGeom>
            <a:ln w="31750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529672"/>
              </p:ext>
            </p:extLst>
          </p:nvPr>
        </p:nvGraphicFramePr>
        <p:xfrm>
          <a:off x="374891" y="138518"/>
          <a:ext cx="8580117" cy="3738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4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1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10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46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51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78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5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83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229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Bahnschrift"/>
                          <a:cs typeface="Bahnschrift"/>
                        </a:rPr>
                        <a:t>2025</a:t>
                      </a:r>
                      <a:endParaRPr sz="1000">
                        <a:latin typeface="Bahnschrift"/>
                        <a:cs typeface="Bahnschrift"/>
                      </a:endParaRPr>
                    </a:p>
                  </a:txBody>
                  <a:tcPr marL="0" marR="0" marT="0" marB="0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lang="en-US" sz="2600" dirty="0">
                          <a:latin typeface="Bahnschrift"/>
                          <a:cs typeface="Bahnschrift"/>
                        </a:rPr>
                        <a:t>Academy </a:t>
                      </a:r>
                      <a:br>
                        <a:rPr lang="en-US" sz="2600" dirty="0">
                          <a:latin typeface="Bahnschrift"/>
                          <a:cs typeface="Bahnschrift"/>
                        </a:rPr>
                      </a:br>
                      <a:r>
                        <a:rPr lang="en-US" sz="2600" dirty="0">
                          <a:latin typeface="Bahnschrift"/>
                          <a:cs typeface="Bahnschrift"/>
                        </a:rPr>
                        <a:t>Year to Year Comparison</a:t>
                      </a: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250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250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411480">
                        <a:lnSpc>
                          <a:spcPts val="2965"/>
                        </a:lnSpc>
                        <a:spcBef>
                          <a:spcPts val="1170"/>
                        </a:spcBef>
                      </a:pP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485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19050" indent="87630">
                        <a:lnSpc>
                          <a:spcPts val="2810"/>
                        </a:lnSpc>
                        <a:spcBef>
                          <a:spcPts val="1520"/>
                        </a:spcBef>
                      </a:pP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9304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indent="85090">
                        <a:lnSpc>
                          <a:spcPts val="2810"/>
                        </a:lnSpc>
                        <a:spcBef>
                          <a:spcPts val="1520"/>
                        </a:spcBef>
                      </a:pP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9304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" marR="26670" indent="-28575">
                        <a:lnSpc>
                          <a:spcPts val="2810"/>
                        </a:lnSpc>
                        <a:spcBef>
                          <a:spcPts val="1520"/>
                        </a:spcBef>
                      </a:pP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9304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250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250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endParaRPr sz="2600" dirty="0">
                        <a:latin typeface="Bahnschrift"/>
                        <a:cs typeface="Bahnschrift"/>
                      </a:endParaRPr>
                    </a:p>
                  </a:txBody>
                  <a:tcPr marL="0" marR="0" marT="1250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Crimes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372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Jan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Feb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66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Apr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Aug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Sep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Oct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Nov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Dec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Aggravated</a:t>
                      </a:r>
                      <a:r>
                        <a:rPr sz="1100" spc="5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Assault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4130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31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Arson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413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009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Burglary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413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Homicide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24130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L="3009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Larceny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413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R="889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Motor</a:t>
                      </a:r>
                      <a:r>
                        <a:rPr sz="1100" spc="8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Vehicle</a:t>
                      </a:r>
                      <a:r>
                        <a:rPr sz="1100" spc="7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Theft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413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6002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Robbery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2413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0607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9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06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38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352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130</a:t>
                      </a:r>
                      <a:endParaRPr sz="1100" dirty="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943850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455029"/>
              </p:ext>
            </p:extLst>
          </p:nvPr>
        </p:nvGraphicFramePr>
        <p:xfrm>
          <a:off x="393763" y="3953793"/>
          <a:ext cx="8543862" cy="27052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0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9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94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27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31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26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47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80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29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841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232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39179">
                <a:tc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spc="-20" dirty="0">
                          <a:latin typeface="Bahnschrift"/>
                          <a:cs typeface="Bahnschrift"/>
                        </a:rPr>
                        <a:t>2026</a:t>
                      </a:r>
                      <a:endParaRPr sz="1000">
                        <a:latin typeface="Bahnschrift"/>
                        <a:cs typeface="Bahnschrif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594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Crimes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Jan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Feb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Apr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Aug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Sep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Oct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Nov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Dec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620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627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Aggravated</a:t>
                      </a:r>
                      <a:r>
                        <a:rPr sz="1100" spc="5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Assault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159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6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Arson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82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627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Burglary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2229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6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Homicide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82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627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Larceny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1594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923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Motor</a:t>
                      </a:r>
                      <a:r>
                        <a:rPr sz="1100" spc="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Vehicle</a:t>
                      </a:r>
                      <a:r>
                        <a:rPr sz="1100" spc="8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Theft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627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Robbery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223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66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53</a:t>
                      </a:r>
                      <a:endParaRPr sz="1100" dirty="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0D0858C-E16C-D7F8-F2B5-0DD42CFD3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6632254"/>
            <a:ext cx="3999323" cy="3048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36086" y="258102"/>
            <a:ext cx="2672080" cy="803425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60655" rIns="0" bIns="0" rtlCol="0">
            <a:spAutoFit/>
          </a:bodyPr>
          <a:lstStyle/>
          <a:p>
            <a:pPr marL="318135" marR="336550" indent="286385" algn="l">
              <a:lnSpc>
                <a:spcPts val="2480"/>
              </a:lnSpc>
              <a:spcBef>
                <a:spcPts val="1265"/>
              </a:spcBef>
            </a:pPr>
            <a:r>
              <a:rPr sz="2300" b="0" spc="135" dirty="0">
                <a:solidFill>
                  <a:srgbClr val="252525"/>
                </a:solidFill>
                <a:latin typeface="Bahnschrift"/>
                <a:cs typeface="Bahnschrift"/>
              </a:rPr>
              <a:t>ACADEMY </a:t>
            </a:r>
            <a:r>
              <a:rPr sz="2300" b="0" spc="140" dirty="0">
                <a:solidFill>
                  <a:srgbClr val="252525"/>
                </a:solidFill>
                <a:latin typeface="Bahnschrift"/>
                <a:cs typeface="Bahnschrift"/>
              </a:rPr>
              <a:t>2025</a:t>
            </a:r>
            <a:r>
              <a:rPr lang="en-US" sz="2300" b="0" spc="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b="0" spc="90" dirty="0">
                <a:solidFill>
                  <a:srgbClr val="252525"/>
                </a:solidFill>
                <a:latin typeface="Bahnschrift"/>
                <a:cs typeface="Bahnschrift"/>
              </a:rPr>
              <a:t>VS</a:t>
            </a:r>
            <a:r>
              <a:rPr lang="en-US" sz="2300" b="0" spc="1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b="0" spc="105" dirty="0">
                <a:solidFill>
                  <a:srgbClr val="252525"/>
                </a:solidFill>
                <a:latin typeface="Bahnschrift"/>
                <a:cs typeface="Bahnschrift"/>
              </a:rPr>
              <a:t>2026</a:t>
            </a:r>
            <a:endParaRPr sz="2300" dirty="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71346" y="4448555"/>
            <a:ext cx="8033384" cy="0"/>
          </a:xfrm>
          <a:custGeom>
            <a:avLst/>
            <a:gdLst/>
            <a:ahLst/>
            <a:cxnLst/>
            <a:rect l="l" t="t" r="r" b="b"/>
            <a:pathLst>
              <a:path w="8033384">
                <a:moveTo>
                  <a:pt x="0" y="0"/>
                </a:moveTo>
                <a:lnTo>
                  <a:pt x="803295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1346" y="2179320"/>
            <a:ext cx="8033384" cy="0"/>
          </a:xfrm>
          <a:custGeom>
            <a:avLst/>
            <a:gdLst/>
            <a:ahLst/>
            <a:cxnLst/>
            <a:rect l="l" t="t" r="r" b="b"/>
            <a:pathLst>
              <a:path w="8033384">
                <a:moveTo>
                  <a:pt x="0" y="0"/>
                </a:moveTo>
                <a:lnTo>
                  <a:pt x="803295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1346" y="1423669"/>
            <a:ext cx="8033384" cy="0"/>
          </a:xfrm>
          <a:custGeom>
            <a:avLst/>
            <a:gdLst/>
            <a:ahLst/>
            <a:cxnLst/>
            <a:rect l="l" t="t" r="r" b="b"/>
            <a:pathLst>
              <a:path w="8033384">
                <a:moveTo>
                  <a:pt x="0" y="0"/>
                </a:moveTo>
                <a:lnTo>
                  <a:pt x="803295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1346" y="5204586"/>
            <a:ext cx="8033384" cy="50800"/>
          </a:xfrm>
          <a:custGeom>
            <a:avLst/>
            <a:gdLst/>
            <a:ahLst/>
            <a:cxnLst/>
            <a:rect l="l" t="t" r="r" b="b"/>
            <a:pathLst>
              <a:path w="8033384" h="50800">
                <a:moveTo>
                  <a:pt x="0" y="0"/>
                </a:moveTo>
                <a:lnTo>
                  <a:pt x="8032953" y="0"/>
                </a:lnTo>
              </a:path>
              <a:path w="8033384" h="50800">
                <a:moveTo>
                  <a:pt x="0" y="0"/>
                </a:moveTo>
                <a:lnTo>
                  <a:pt x="0" y="50418"/>
                </a:lnTo>
              </a:path>
              <a:path w="8033384" h="50800">
                <a:moveTo>
                  <a:pt x="670001" y="0"/>
                </a:moveTo>
                <a:lnTo>
                  <a:pt x="670001" y="50418"/>
                </a:lnTo>
              </a:path>
              <a:path w="8033384" h="50800">
                <a:moveTo>
                  <a:pt x="1339037" y="0"/>
                </a:moveTo>
                <a:lnTo>
                  <a:pt x="1339037" y="50418"/>
                </a:lnTo>
              </a:path>
              <a:path w="8033384" h="50800">
                <a:moveTo>
                  <a:pt x="2008073" y="0"/>
                </a:moveTo>
                <a:lnTo>
                  <a:pt x="2008073" y="50418"/>
                </a:lnTo>
              </a:path>
              <a:path w="8033384" h="50800">
                <a:moveTo>
                  <a:pt x="2677109" y="0"/>
                </a:moveTo>
                <a:lnTo>
                  <a:pt x="2677109" y="50418"/>
                </a:lnTo>
              </a:path>
              <a:path w="8033384" h="50800">
                <a:moveTo>
                  <a:pt x="3347669" y="0"/>
                </a:moveTo>
                <a:lnTo>
                  <a:pt x="3347669" y="50418"/>
                </a:lnTo>
              </a:path>
              <a:path w="8033384" h="50800">
                <a:moveTo>
                  <a:pt x="4016705" y="0"/>
                </a:moveTo>
                <a:lnTo>
                  <a:pt x="4016705" y="50418"/>
                </a:lnTo>
              </a:path>
              <a:path w="8033384" h="50800">
                <a:moveTo>
                  <a:pt x="4685741" y="0"/>
                </a:moveTo>
                <a:lnTo>
                  <a:pt x="4685741" y="50418"/>
                </a:lnTo>
              </a:path>
              <a:path w="8033384" h="50800">
                <a:moveTo>
                  <a:pt x="5354777" y="0"/>
                </a:moveTo>
                <a:lnTo>
                  <a:pt x="5354777" y="50418"/>
                </a:lnTo>
              </a:path>
              <a:path w="8033384" h="50800">
                <a:moveTo>
                  <a:pt x="6025337" y="0"/>
                </a:moveTo>
                <a:lnTo>
                  <a:pt x="6025337" y="50418"/>
                </a:lnTo>
              </a:path>
              <a:path w="8033384" h="50800">
                <a:moveTo>
                  <a:pt x="6694373" y="0"/>
                </a:moveTo>
                <a:lnTo>
                  <a:pt x="6694373" y="50418"/>
                </a:lnTo>
              </a:path>
              <a:path w="8033384" h="50800">
                <a:moveTo>
                  <a:pt x="7363409" y="0"/>
                </a:moveTo>
                <a:lnTo>
                  <a:pt x="7363409" y="50418"/>
                </a:lnTo>
              </a:path>
              <a:path w="8033384" h="50800">
                <a:moveTo>
                  <a:pt x="8032953" y="0"/>
                </a:moveTo>
                <a:lnTo>
                  <a:pt x="8032953" y="50418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971346" y="2236279"/>
            <a:ext cx="8033384" cy="2129790"/>
            <a:chOff x="971346" y="2236279"/>
            <a:chExt cx="8033384" cy="2129790"/>
          </a:xfrm>
        </p:grpSpPr>
        <p:sp>
          <p:nvSpPr>
            <p:cNvPr id="8" name="object 8"/>
            <p:cNvSpPr/>
            <p:nvPr/>
          </p:nvSpPr>
          <p:spPr>
            <a:xfrm>
              <a:off x="971346" y="2936748"/>
              <a:ext cx="8033384" cy="756285"/>
            </a:xfrm>
            <a:custGeom>
              <a:avLst/>
              <a:gdLst/>
              <a:ahLst/>
              <a:cxnLst/>
              <a:rect l="l" t="t" r="r" b="b"/>
              <a:pathLst>
                <a:path w="8033384" h="756285">
                  <a:moveTo>
                    <a:pt x="0" y="755903"/>
                  </a:moveTo>
                  <a:lnTo>
                    <a:pt x="8032953" y="755903"/>
                  </a:lnTo>
                </a:path>
                <a:path w="8033384" h="756285">
                  <a:moveTo>
                    <a:pt x="0" y="0"/>
                  </a:moveTo>
                  <a:lnTo>
                    <a:pt x="8032953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06068" y="3148965"/>
              <a:ext cx="7364095" cy="687070"/>
            </a:xfrm>
            <a:custGeom>
              <a:avLst/>
              <a:gdLst/>
              <a:ahLst/>
              <a:cxnLst/>
              <a:rect l="l" t="t" r="r" b="b"/>
              <a:pathLst>
                <a:path w="7364095" h="687070">
                  <a:moveTo>
                    <a:pt x="0" y="622935"/>
                  </a:moveTo>
                  <a:lnTo>
                    <a:pt x="669036" y="686562"/>
                  </a:lnTo>
                  <a:lnTo>
                    <a:pt x="1338071" y="359283"/>
                  </a:lnTo>
                  <a:lnTo>
                    <a:pt x="2008632" y="180975"/>
                  </a:lnTo>
                  <a:lnTo>
                    <a:pt x="2677668" y="68199"/>
                  </a:lnTo>
                  <a:lnTo>
                    <a:pt x="3346704" y="0"/>
                  </a:lnTo>
                  <a:lnTo>
                    <a:pt x="4015740" y="30099"/>
                  </a:lnTo>
                  <a:lnTo>
                    <a:pt x="4686300" y="51435"/>
                  </a:lnTo>
                  <a:lnTo>
                    <a:pt x="5355335" y="185547"/>
                  </a:lnTo>
                  <a:lnTo>
                    <a:pt x="6024372" y="164211"/>
                  </a:lnTo>
                  <a:lnTo>
                    <a:pt x="6693408" y="315087"/>
                  </a:lnTo>
                  <a:lnTo>
                    <a:pt x="7363586" y="408050"/>
                  </a:lnTo>
                </a:path>
              </a:pathLst>
            </a:custGeom>
            <a:ln w="412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06068" y="2250567"/>
              <a:ext cx="7364095" cy="1862455"/>
            </a:xfrm>
            <a:custGeom>
              <a:avLst/>
              <a:gdLst/>
              <a:ahLst/>
              <a:cxnLst/>
              <a:rect l="l" t="t" r="r" b="b"/>
              <a:pathLst>
                <a:path w="7364095" h="1862454">
                  <a:moveTo>
                    <a:pt x="0" y="963549"/>
                  </a:moveTo>
                  <a:lnTo>
                    <a:pt x="669036" y="1155573"/>
                  </a:lnTo>
                  <a:lnTo>
                    <a:pt x="1338071" y="1862328"/>
                  </a:lnTo>
                  <a:lnTo>
                    <a:pt x="2008632" y="1477137"/>
                  </a:lnTo>
                  <a:lnTo>
                    <a:pt x="2677668" y="0"/>
                  </a:lnTo>
                  <a:lnTo>
                    <a:pt x="3346704" y="1477137"/>
                  </a:lnTo>
                  <a:lnTo>
                    <a:pt x="4015740" y="1605153"/>
                  </a:lnTo>
                  <a:lnTo>
                    <a:pt x="4686300" y="1027557"/>
                  </a:lnTo>
                  <a:lnTo>
                    <a:pt x="5355335" y="705993"/>
                  </a:lnTo>
                  <a:lnTo>
                    <a:pt x="6024372" y="1349121"/>
                  </a:lnTo>
                  <a:lnTo>
                    <a:pt x="6693408" y="1349121"/>
                  </a:lnTo>
                  <a:lnTo>
                    <a:pt x="7363586" y="1349121"/>
                  </a:lnTo>
                </a:path>
              </a:pathLst>
            </a:custGeom>
            <a:ln w="28575">
              <a:solidFill>
                <a:srgbClr val="A0E7A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06068" y="2892679"/>
              <a:ext cx="4017010" cy="1458595"/>
            </a:xfrm>
            <a:custGeom>
              <a:avLst/>
              <a:gdLst/>
              <a:ahLst/>
              <a:cxnLst/>
              <a:rect l="l" t="t" r="r" b="b"/>
              <a:pathLst>
                <a:path w="4017010" h="1458595">
                  <a:moveTo>
                    <a:pt x="0" y="707009"/>
                  </a:moveTo>
                  <a:lnTo>
                    <a:pt x="669036" y="641476"/>
                  </a:lnTo>
                  <a:lnTo>
                    <a:pt x="1338071" y="0"/>
                  </a:lnTo>
                  <a:lnTo>
                    <a:pt x="2008632" y="257429"/>
                  </a:lnTo>
                  <a:lnTo>
                    <a:pt x="2677668" y="641476"/>
                  </a:lnTo>
                  <a:lnTo>
                    <a:pt x="3346704" y="1130681"/>
                  </a:lnTo>
                  <a:lnTo>
                    <a:pt x="4016502" y="1458595"/>
                  </a:lnTo>
                </a:path>
              </a:pathLst>
            </a:custGeom>
            <a:ln w="28575">
              <a:solidFill>
                <a:srgbClr val="33CC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3968" y="5092446"/>
            <a:ext cx="228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6938" y="4335907"/>
            <a:ext cx="394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500.0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5122" y="3579621"/>
            <a:ext cx="446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1000.0</a:t>
            </a:r>
            <a:endParaRPr sz="1200" dirty="0">
              <a:latin typeface="Bahnschrift"/>
              <a:cs typeface="Bahnschrif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341" y="2823464"/>
            <a:ext cx="446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1500.0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7080" y="2066925"/>
            <a:ext cx="475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2000.0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300" y="1310766"/>
            <a:ext cx="4737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2500.0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18489" y="5358891"/>
            <a:ext cx="421640" cy="431800"/>
          </a:xfrm>
          <a:custGeom>
            <a:avLst/>
            <a:gdLst/>
            <a:ahLst/>
            <a:cxnLst/>
            <a:rect l="l" t="t" r="r" b="b"/>
            <a:pathLst>
              <a:path w="421640" h="431800">
                <a:moveTo>
                  <a:pt x="10731" y="319189"/>
                </a:moveTo>
                <a:lnTo>
                  <a:pt x="0" y="329920"/>
                </a:lnTo>
                <a:lnTo>
                  <a:pt x="56845" y="386765"/>
                </a:lnTo>
                <a:lnTo>
                  <a:pt x="59347" y="391566"/>
                </a:lnTo>
                <a:lnTo>
                  <a:pt x="42856" y="416115"/>
                </a:lnTo>
                <a:lnTo>
                  <a:pt x="37548" y="416115"/>
                </a:lnTo>
                <a:lnTo>
                  <a:pt x="35204" y="430479"/>
                </a:lnTo>
                <a:lnTo>
                  <a:pt x="40322" y="431317"/>
                </a:lnTo>
                <a:lnTo>
                  <a:pt x="45415" y="430860"/>
                </a:lnTo>
                <a:lnTo>
                  <a:pt x="55549" y="427316"/>
                </a:lnTo>
                <a:lnTo>
                  <a:pt x="60109" y="424408"/>
                </a:lnTo>
                <a:lnTo>
                  <a:pt x="64134" y="420370"/>
                </a:lnTo>
                <a:lnTo>
                  <a:pt x="67791" y="416115"/>
                </a:lnTo>
                <a:lnTo>
                  <a:pt x="40373" y="416115"/>
                </a:lnTo>
                <a:lnTo>
                  <a:pt x="37668" y="415378"/>
                </a:lnTo>
                <a:lnTo>
                  <a:pt x="68424" y="415378"/>
                </a:lnTo>
                <a:lnTo>
                  <a:pt x="69114" y="414576"/>
                </a:lnTo>
                <a:lnTo>
                  <a:pt x="72621" y="408606"/>
                </a:lnTo>
                <a:lnTo>
                  <a:pt x="74657" y="402460"/>
                </a:lnTo>
                <a:lnTo>
                  <a:pt x="75222" y="396138"/>
                </a:lnTo>
                <a:lnTo>
                  <a:pt x="74324" y="389790"/>
                </a:lnTo>
                <a:lnTo>
                  <a:pt x="71975" y="383547"/>
                </a:lnTo>
                <a:lnTo>
                  <a:pt x="68176" y="377412"/>
                </a:lnTo>
                <a:lnTo>
                  <a:pt x="62928" y="371386"/>
                </a:lnTo>
                <a:lnTo>
                  <a:pt x="10731" y="319189"/>
                </a:lnTo>
                <a:close/>
              </a:path>
              <a:path w="421640" h="431800">
                <a:moveTo>
                  <a:pt x="104159" y="314166"/>
                </a:moveTo>
                <a:lnTo>
                  <a:pt x="82969" y="335356"/>
                </a:lnTo>
                <a:lnTo>
                  <a:pt x="79705" y="341299"/>
                </a:lnTo>
                <a:lnTo>
                  <a:pt x="79039" y="351180"/>
                </a:lnTo>
                <a:lnTo>
                  <a:pt x="78930" y="352806"/>
                </a:lnTo>
                <a:lnTo>
                  <a:pt x="81457" y="358406"/>
                </a:lnTo>
                <a:lnTo>
                  <a:pt x="92621" y="369557"/>
                </a:lnTo>
                <a:lnTo>
                  <a:pt x="98539" y="372122"/>
                </a:lnTo>
                <a:lnTo>
                  <a:pt x="110782" y="370967"/>
                </a:lnTo>
                <a:lnTo>
                  <a:pt x="117182" y="367322"/>
                </a:lnTo>
                <a:lnTo>
                  <a:pt x="126111" y="358406"/>
                </a:lnTo>
                <a:lnTo>
                  <a:pt x="126738" y="357632"/>
                </a:lnTo>
                <a:lnTo>
                  <a:pt x="102755" y="357632"/>
                </a:lnTo>
                <a:lnTo>
                  <a:pt x="99972" y="356577"/>
                </a:lnTo>
                <a:lnTo>
                  <a:pt x="99338" y="356069"/>
                </a:lnTo>
                <a:lnTo>
                  <a:pt x="94437" y="351180"/>
                </a:lnTo>
                <a:lnTo>
                  <a:pt x="93243" y="348564"/>
                </a:lnTo>
                <a:lnTo>
                  <a:pt x="93364" y="346468"/>
                </a:lnTo>
                <a:lnTo>
                  <a:pt x="93478" y="344487"/>
                </a:lnTo>
                <a:lnTo>
                  <a:pt x="93548" y="343268"/>
                </a:lnTo>
                <a:lnTo>
                  <a:pt x="95021" y="340563"/>
                </a:lnTo>
                <a:lnTo>
                  <a:pt x="112788" y="322795"/>
                </a:lnTo>
                <a:lnTo>
                  <a:pt x="104159" y="314166"/>
                </a:lnTo>
                <a:close/>
              </a:path>
              <a:path w="421640" h="431800">
                <a:moveTo>
                  <a:pt x="124955" y="334962"/>
                </a:moveTo>
                <a:lnTo>
                  <a:pt x="102755" y="357632"/>
                </a:lnTo>
                <a:lnTo>
                  <a:pt x="126738" y="357632"/>
                </a:lnTo>
                <a:lnTo>
                  <a:pt x="127977" y="356069"/>
                </a:lnTo>
                <a:lnTo>
                  <a:pt x="130644" y="351510"/>
                </a:lnTo>
                <a:lnTo>
                  <a:pt x="131533" y="349186"/>
                </a:lnTo>
                <a:lnTo>
                  <a:pt x="132448" y="344487"/>
                </a:lnTo>
                <a:lnTo>
                  <a:pt x="132415" y="342422"/>
                </a:lnTo>
                <a:lnTo>
                  <a:pt x="124955" y="334962"/>
                </a:lnTo>
                <a:close/>
              </a:path>
              <a:path w="421640" h="431800">
                <a:moveTo>
                  <a:pt x="124091" y="313690"/>
                </a:moveTo>
                <a:lnTo>
                  <a:pt x="104635" y="313690"/>
                </a:lnTo>
                <a:lnTo>
                  <a:pt x="113995" y="321589"/>
                </a:lnTo>
                <a:lnTo>
                  <a:pt x="112788" y="322795"/>
                </a:lnTo>
                <a:lnTo>
                  <a:pt x="123101" y="333108"/>
                </a:lnTo>
                <a:lnTo>
                  <a:pt x="131889" y="339686"/>
                </a:lnTo>
                <a:lnTo>
                  <a:pt x="132410" y="342099"/>
                </a:lnTo>
                <a:lnTo>
                  <a:pt x="132415" y="342422"/>
                </a:lnTo>
                <a:lnTo>
                  <a:pt x="136461" y="346468"/>
                </a:lnTo>
                <a:lnTo>
                  <a:pt x="146672" y="336270"/>
                </a:lnTo>
                <a:lnTo>
                  <a:pt x="124091" y="313690"/>
                </a:lnTo>
                <a:close/>
              </a:path>
              <a:path w="421640" h="431800">
                <a:moveTo>
                  <a:pt x="123101" y="333108"/>
                </a:moveTo>
                <a:lnTo>
                  <a:pt x="132415" y="342422"/>
                </a:lnTo>
                <a:lnTo>
                  <a:pt x="132410" y="342099"/>
                </a:lnTo>
                <a:lnTo>
                  <a:pt x="131889" y="339686"/>
                </a:lnTo>
                <a:lnTo>
                  <a:pt x="123101" y="333108"/>
                </a:lnTo>
                <a:close/>
              </a:path>
              <a:path w="421640" h="431800">
                <a:moveTo>
                  <a:pt x="98247" y="291592"/>
                </a:moveTo>
                <a:lnTo>
                  <a:pt x="62534" y="310972"/>
                </a:lnTo>
                <a:lnTo>
                  <a:pt x="57746" y="325183"/>
                </a:lnTo>
                <a:lnTo>
                  <a:pt x="58165" y="329742"/>
                </a:lnTo>
                <a:lnTo>
                  <a:pt x="71373" y="327266"/>
                </a:lnTo>
                <a:lnTo>
                  <a:pt x="71678" y="325183"/>
                </a:lnTo>
                <a:lnTo>
                  <a:pt x="71793" y="324396"/>
                </a:lnTo>
                <a:lnTo>
                  <a:pt x="72720" y="321589"/>
                </a:lnTo>
                <a:lnTo>
                  <a:pt x="75603" y="316115"/>
                </a:lnTo>
                <a:lnTo>
                  <a:pt x="77384" y="313690"/>
                </a:lnTo>
                <a:lnTo>
                  <a:pt x="83032" y="308025"/>
                </a:lnTo>
                <a:lnTo>
                  <a:pt x="86301" y="306514"/>
                </a:lnTo>
                <a:lnTo>
                  <a:pt x="116916" y="306514"/>
                </a:lnTo>
                <a:lnTo>
                  <a:pt x="105117" y="294716"/>
                </a:lnTo>
                <a:lnTo>
                  <a:pt x="98247" y="291592"/>
                </a:lnTo>
                <a:close/>
              </a:path>
              <a:path w="421640" h="431800">
                <a:moveTo>
                  <a:pt x="104635" y="313690"/>
                </a:moveTo>
                <a:lnTo>
                  <a:pt x="104159" y="314166"/>
                </a:lnTo>
                <a:lnTo>
                  <a:pt x="112788" y="322795"/>
                </a:lnTo>
                <a:lnTo>
                  <a:pt x="113995" y="321589"/>
                </a:lnTo>
                <a:lnTo>
                  <a:pt x="104635" y="313690"/>
                </a:lnTo>
                <a:close/>
              </a:path>
              <a:path w="421640" h="431800">
                <a:moveTo>
                  <a:pt x="118859" y="254838"/>
                </a:moveTo>
                <a:lnTo>
                  <a:pt x="108127" y="265569"/>
                </a:lnTo>
                <a:lnTo>
                  <a:pt x="162737" y="320192"/>
                </a:lnTo>
                <a:lnTo>
                  <a:pt x="173481" y="309460"/>
                </a:lnTo>
                <a:lnTo>
                  <a:pt x="138912" y="274891"/>
                </a:lnTo>
                <a:lnTo>
                  <a:pt x="127404" y="265569"/>
                </a:lnTo>
                <a:lnTo>
                  <a:pt x="126220" y="262199"/>
                </a:lnTo>
                <a:lnTo>
                  <a:pt x="118859" y="254838"/>
                </a:lnTo>
                <a:close/>
              </a:path>
              <a:path w="421640" h="431800">
                <a:moveTo>
                  <a:pt x="116916" y="306514"/>
                </a:moveTo>
                <a:lnTo>
                  <a:pt x="94656" y="306514"/>
                </a:lnTo>
                <a:lnTo>
                  <a:pt x="98259" y="308267"/>
                </a:lnTo>
                <a:lnTo>
                  <a:pt x="104159" y="314166"/>
                </a:lnTo>
                <a:lnTo>
                  <a:pt x="104635" y="313690"/>
                </a:lnTo>
                <a:lnTo>
                  <a:pt x="124091" y="313690"/>
                </a:lnTo>
                <a:lnTo>
                  <a:pt x="116916" y="306514"/>
                </a:lnTo>
                <a:close/>
              </a:path>
              <a:path w="421640" h="431800">
                <a:moveTo>
                  <a:pt x="178177" y="247853"/>
                </a:moveTo>
                <a:lnTo>
                  <a:pt x="146786" y="247853"/>
                </a:lnTo>
                <a:lnTo>
                  <a:pt x="154965" y="248094"/>
                </a:lnTo>
                <a:lnTo>
                  <a:pt x="158940" y="250088"/>
                </a:lnTo>
                <a:lnTo>
                  <a:pt x="195897" y="287045"/>
                </a:lnTo>
                <a:lnTo>
                  <a:pt x="206628" y="276313"/>
                </a:lnTo>
                <a:lnTo>
                  <a:pt x="178177" y="247853"/>
                </a:lnTo>
                <a:close/>
              </a:path>
              <a:path w="421640" h="431800">
                <a:moveTo>
                  <a:pt x="126220" y="262199"/>
                </a:moveTo>
                <a:lnTo>
                  <a:pt x="127404" y="265569"/>
                </a:lnTo>
                <a:lnTo>
                  <a:pt x="138912" y="274891"/>
                </a:lnTo>
                <a:lnTo>
                  <a:pt x="126220" y="262199"/>
                </a:lnTo>
                <a:close/>
              </a:path>
              <a:path w="421640" h="431800">
                <a:moveTo>
                  <a:pt x="145046" y="230949"/>
                </a:moveTo>
                <a:lnTo>
                  <a:pt x="125397" y="256768"/>
                </a:lnTo>
                <a:lnTo>
                  <a:pt x="125666" y="260489"/>
                </a:lnTo>
                <a:lnTo>
                  <a:pt x="126220" y="262199"/>
                </a:lnTo>
                <a:lnTo>
                  <a:pt x="135547" y="271526"/>
                </a:lnTo>
                <a:lnTo>
                  <a:pt x="133883" y="267957"/>
                </a:lnTo>
                <a:lnTo>
                  <a:pt x="133983" y="260489"/>
                </a:lnTo>
                <a:lnTo>
                  <a:pt x="135762" y="256768"/>
                </a:lnTo>
                <a:lnTo>
                  <a:pt x="142925" y="249618"/>
                </a:lnTo>
                <a:lnTo>
                  <a:pt x="146786" y="247853"/>
                </a:lnTo>
                <a:lnTo>
                  <a:pt x="178177" y="247853"/>
                </a:lnTo>
                <a:lnTo>
                  <a:pt x="166395" y="236067"/>
                </a:lnTo>
                <a:lnTo>
                  <a:pt x="159283" y="232219"/>
                </a:lnTo>
                <a:lnTo>
                  <a:pt x="145046" y="230949"/>
                </a:lnTo>
                <a:close/>
              </a:path>
              <a:path w="421640" h="431800">
                <a:moveTo>
                  <a:pt x="179209" y="194437"/>
                </a:moveTo>
                <a:lnTo>
                  <a:pt x="168478" y="205232"/>
                </a:lnTo>
                <a:lnTo>
                  <a:pt x="208724" y="245478"/>
                </a:lnTo>
                <a:lnTo>
                  <a:pt x="215823" y="249301"/>
                </a:lnTo>
                <a:lnTo>
                  <a:pt x="230136" y="250494"/>
                </a:lnTo>
                <a:lnTo>
                  <a:pt x="236555" y="247853"/>
                </a:lnTo>
                <a:lnTo>
                  <a:pt x="237794" y="246722"/>
                </a:lnTo>
                <a:lnTo>
                  <a:pt x="246735" y="237782"/>
                </a:lnTo>
                <a:lnTo>
                  <a:pt x="248875" y="233781"/>
                </a:lnTo>
                <a:lnTo>
                  <a:pt x="228231" y="233781"/>
                </a:lnTo>
                <a:lnTo>
                  <a:pt x="223099" y="233603"/>
                </a:lnTo>
                <a:lnTo>
                  <a:pt x="220369" y="233603"/>
                </a:lnTo>
                <a:lnTo>
                  <a:pt x="216230" y="231521"/>
                </a:lnTo>
                <a:lnTo>
                  <a:pt x="179209" y="194437"/>
                </a:lnTo>
                <a:close/>
              </a:path>
              <a:path w="421640" h="431800">
                <a:moveTo>
                  <a:pt x="239295" y="210216"/>
                </a:moveTo>
                <a:lnTo>
                  <a:pt x="240969" y="213741"/>
                </a:lnTo>
                <a:lnTo>
                  <a:pt x="240893" y="221361"/>
                </a:lnTo>
                <a:lnTo>
                  <a:pt x="239226" y="224790"/>
                </a:lnTo>
                <a:lnTo>
                  <a:pt x="239102" y="225044"/>
                </a:lnTo>
                <a:lnTo>
                  <a:pt x="235559" y="228600"/>
                </a:lnTo>
                <a:lnTo>
                  <a:pt x="232016" y="232079"/>
                </a:lnTo>
                <a:lnTo>
                  <a:pt x="228231" y="233781"/>
                </a:lnTo>
                <a:lnTo>
                  <a:pt x="248875" y="233781"/>
                </a:lnTo>
                <a:lnTo>
                  <a:pt x="248970" y="233603"/>
                </a:lnTo>
                <a:lnTo>
                  <a:pt x="249957" y="225044"/>
                </a:lnTo>
                <a:lnTo>
                  <a:pt x="249986" y="224790"/>
                </a:lnTo>
                <a:lnTo>
                  <a:pt x="249566" y="221361"/>
                </a:lnTo>
                <a:lnTo>
                  <a:pt x="249504" y="220853"/>
                </a:lnTo>
                <a:lnTo>
                  <a:pt x="249180" y="220098"/>
                </a:lnTo>
                <a:lnTo>
                  <a:pt x="239295" y="210216"/>
                </a:lnTo>
                <a:close/>
              </a:path>
              <a:path w="421640" h="431800">
                <a:moveTo>
                  <a:pt x="212090" y="161544"/>
                </a:moveTo>
                <a:lnTo>
                  <a:pt x="201409" y="172339"/>
                </a:lnTo>
                <a:lnTo>
                  <a:pt x="235526" y="206448"/>
                </a:lnTo>
                <a:lnTo>
                  <a:pt x="248031" y="217424"/>
                </a:lnTo>
                <a:lnTo>
                  <a:pt x="249180" y="220098"/>
                </a:lnTo>
                <a:lnTo>
                  <a:pt x="256031" y="226949"/>
                </a:lnTo>
                <a:lnTo>
                  <a:pt x="266712" y="216281"/>
                </a:lnTo>
                <a:lnTo>
                  <a:pt x="212090" y="161544"/>
                </a:lnTo>
                <a:close/>
              </a:path>
              <a:path w="421640" h="431800">
                <a:moveTo>
                  <a:pt x="235901" y="206777"/>
                </a:moveTo>
                <a:lnTo>
                  <a:pt x="239295" y="210216"/>
                </a:lnTo>
                <a:lnTo>
                  <a:pt x="249180" y="220098"/>
                </a:lnTo>
                <a:lnTo>
                  <a:pt x="248031" y="217424"/>
                </a:lnTo>
                <a:lnTo>
                  <a:pt x="235901" y="206777"/>
                </a:lnTo>
                <a:close/>
              </a:path>
              <a:path w="421640" h="431800">
                <a:moveTo>
                  <a:pt x="280854" y="137410"/>
                </a:moveTo>
                <a:lnTo>
                  <a:pt x="265836" y="152527"/>
                </a:lnTo>
                <a:lnTo>
                  <a:pt x="259702" y="158623"/>
                </a:lnTo>
                <a:lnTo>
                  <a:pt x="256438" y="164592"/>
                </a:lnTo>
                <a:lnTo>
                  <a:pt x="255766" y="174498"/>
                </a:lnTo>
                <a:lnTo>
                  <a:pt x="255663" y="176022"/>
                </a:lnTo>
                <a:lnTo>
                  <a:pt x="258190" y="181610"/>
                </a:lnTo>
                <a:lnTo>
                  <a:pt x="269341" y="192786"/>
                </a:lnTo>
                <a:lnTo>
                  <a:pt x="275272" y="195453"/>
                </a:lnTo>
                <a:lnTo>
                  <a:pt x="287502" y="194183"/>
                </a:lnTo>
                <a:lnTo>
                  <a:pt x="293916" y="190627"/>
                </a:lnTo>
                <a:lnTo>
                  <a:pt x="302894" y="181610"/>
                </a:lnTo>
                <a:lnTo>
                  <a:pt x="303500" y="180848"/>
                </a:lnTo>
                <a:lnTo>
                  <a:pt x="279488" y="180848"/>
                </a:lnTo>
                <a:lnTo>
                  <a:pt x="276504" y="179832"/>
                </a:lnTo>
                <a:lnTo>
                  <a:pt x="273735" y="177038"/>
                </a:lnTo>
                <a:lnTo>
                  <a:pt x="271170" y="174498"/>
                </a:lnTo>
                <a:lnTo>
                  <a:pt x="270251" y="172466"/>
                </a:lnTo>
                <a:lnTo>
                  <a:pt x="270281" y="166497"/>
                </a:lnTo>
                <a:lnTo>
                  <a:pt x="271754" y="163830"/>
                </a:lnTo>
                <a:lnTo>
                  <a:pt x="274523" y="161036"/>
                </a:lnTo>
                <a:lnTo>
                  <a:pt x="289530" y="146099"/>
                </a:lnTo>
                <a:lnTo>
                  <a:pt x="280854" y="137410"/>
                </a:lnTo>
                <a:close/>
              </a:path>
              <a:path w="421640" h="431800">
                <a:moveTo>
                  <a:pt x="301694" y="158281"/>
                </a:moveTo>
                <a:lnTo>
                  <a:pt x="301728" y="158623"/>
                </a:lnTo>
                <a:lnTo>
                  <a:pt x="302044" y="160655"/>
                </a:lnTo>
                <a:lnTo>
                  <a:pt x="299719" y="166497"/>
                </a:lnTo>
                <a:lnTo>
                  <a:pt x="279488" y="180848"/>
                </a:lnTo>
                <a:lnTo>
                  <a:pt x="303500" y="180848"/>
                </a:lnTo>
                <a:lnTo>
                  <a:pt x="304711" y="179324"/>
                </a:lnTo>
                <a:lnTo>
                  <a:pt x="307378" y="174752"/>
                </a:lnTo>
                <a:lnTo>
                  <a:pt x="308267" y="172466"/>
                </a:lnTo>
                <a:lnTo>
                  <a:pt x="309181" y="167767"/>
                </a:lnTo>
                <a:lnTo>
                  <a:pt x="309149" y="165747"/>
                </a:lnTo>
                <a:lnTo>
                  <a:pt x="301694" y="158281"/>
                </a:lnTo>
                <a:close/>
              </a:path>
              <a:path w="421640" h="431800">
                <a:moveTo>
                  <a:pt x="300766" y="136906"/>
                </a:moveTo>
                <a:lnTo>
                  <a:pt x="281355" y="136906"/>
                </a:lnTo>
                <a:lnTo>
                  <a:pt x="290728" y="144907"/>
                </a:lnTo>
                <a:lnTo>
                  <a:pt x="289530" y="146099"/>
                </a:lnTo>
                <a:lnTo>
                  <a:pt x="299506" y="156090"/>
                </a:lnTo>
                <a:lnTo>
                  <a:pt x="308622" y="162941"/>
                </a:lnTo>
                <a:lnTo>
                  <a:pt x="309143" y="165354"/>
                </a:lnTo>
                <a:lnTo>
                  <a:pt x="309149" y="165747"/>
                </a:lnTo>
                <a:lnTo>
                  <a:pt x="313194" y="169799"/>
                </a:lnTo>
                <a:lnTo>
                  <a:pt x="323332" y="159585"/>
                </a:lnTo>
                <a:lnTo>
                  <a:pt x="323479" y="159585"/>
                </a:lnTo>
                <a:lnTo>
                  <a:pt x="300766" y="136906"/>
                </a:lnTo>
                <a:close/>
              </a:path>
              <a:path w="421640" h="431800">
                <a:moveTo>
                  <a:pt x="300162" y="156583"/>
                </a:moveTo>
                <a:lnTo>
                  <a:pt x="301725" y="158281"/>
                </a:lnTo>
                <a:lnTo>
                  <a:pt x="302996" y="159585"/>
                </a:lnTo>
                <a:lnTo>
                  <a:pt x="309149" y="165747"/>
                </a:lnTo>
                <a:lnTo>
                  <a:pt x="309143" y="165354"/>
                </a:lnTo>
                <a:lnTo>
                  <a:pt x="308622" y="162941"/>
                </a:lnTo>
                <a:lnTo>
                  <a:pt x="300162" y="156583"/>
                </a:lnTo>
                <a:close/>
              </a:path>
              <a:path w="421640" h="431800">
                <a:moveTo>
                  <a:pt x="274980" y="114808"/>
                </a:moveTo>
                <a:lnTo>
                  <a:pt x="260388" y="115316"/>
                </a:lnTo>
                <a:lnTo>
                  <a:pt x="253314" y="118745"/>
                </a:lnTo>
                <a:lnTo>
                  <a:pt x="246468" y="125603"/>
                </a:lnTo>
                <a:lnTo>
                  <a:pt x="242591" y="129540"/>
                </a:lnTo>
                <a:lnTo>
                  <a:pt x="242466" y="129667"/>
                </a:lnTo>
                <a:lnTo>
                  <a:pt x="242341" y="129794"/>
                </a:lnTo>
                <a:lnTo>
                  <a:pt x="239268" y="134239"/>
                </a:lnTo>
                <a:lnTo>
                  <a:pt x="237261" y="139065"/>
                </a:lnTo>
                <a:lnTo>
                  <a:pt x="235375" y="143510"/>
                </a:lnTo>
                <a:lnTo>
                  <a:pt x="235267" y="143764"/>
                </a:lnTo>
                <a:lnTo>
                  <a:pt x="234480" y="148463"/>
                </a:lnTo>
                <a:lnTo>
                  <a:pt x="234852" y="152527"/>
                </a:lnTo>
                <a:lnTo>
                  <a:pt x="234899" y="153035"/>
                </a:lnTo>
                <a:lnTo>
                  <a:pt x="248107" y="150495"/>
                </a:lnTo>
                <a:lnTo>
                  <a:pt x="248412" y="148463"/>
                </a:lnTo>
                <a:lnTo>
                  <a:pt x="248526" y="147701"/>
                </a:lnTo>
                <a:lnTo>
                  <a:pt x="249453" y="144907"/>
                </a:lnTo>
                <a:lnTo>
                  <a:pt x="263474" y="129540"/>
                </a:lnTo>
                <a:lnTo>
                  <a:pt x="293390" y="129540"/>
                </a:lnTo>
                <a:lnTo>
                  <a:pt x="281851" y="117983"/>
                </a:lnTo>
                <a:lnTo>
                  <a:pt x="274980" y="114808"/>
                </a:lnTo>
                <a:close/>
              </a:path>
              <a:path w="421640" h="431800">
                <a:moveTo>
                  <a:pt x="281355" y="136906"/>
                </a:moveTo>
                <a:lnTo>
                  <a:pt x="280854" y="137410"/>
                </a:lnTo>
                <a:lnTo>
                  <a:pt x="289530" y="146099"/>
                </a:lnTo>
                <a:lnTo>
                  <a:pt x="290728" y="144907"/>
                </a:lnTo>
                <a:lnTo>
                  <a:pt x="281355" y="136906"/>
                </a:lnTo>
                <a:close/>
              </a:path>
              <a:path w="421640" h="431800">
                <a:moveTo>
                  <a:pt x="295592" y="78105"/>
                </a:moveTo>
                <a:lnTo>
                  <a:pt x="284860" y="88900"/>
                </a:lnTo>
                <a:lnTo>
                  <a:pt x="339471" y="143510"/>
                </a:lnTo>
                <a:lnTo>
                  <a:pt x="350215" y="132715"/>
                </a:lnTo>
                <a:lnTo>
                  <a:pt x="315648" y="98155"/>
                </a:lnTo>
                <a:lnTo>
                  <a:pt x="304169" y="88900"/>
                </a:lnTo>
                <a:lnTo>
                  <a:pt x="303003" y="85598"/>
                </a:lnTo>
                <a:lnTo>
                  <a:pt x="301308" y="83820"/>
                </a:lnTo>
                <a:lnTo>
                  <a:pt x="295592" y="78105"/>
                </a:lnTo>
                <a:close/>
              </a:path>
              <a:path w="421640" h="431800">
                <a:moveTo>
                  <a:pt x="293390" y="129540"/>
                </a:moveTo>
                <a:lnTo>
                  <a:pt x="263474" y="129540"/>
                </a:lnTo>
                <a:lnTo>
                  <a:pt x="267360" y="129667"/>
                </a:lnTo>
                <a:lnTo>
                  <a:pt x="271259" y="129667"/>
                </a:lnTo>
                <a:lnTo>
                  <a:pt x="274993" y="131572"/>
                </a:lnTo>
                <a:lnTo>
                  <a:pt x="280854" y="137410"/>
                </a:lnTo>
                <a:lnTo>
                  <a:pt x="281355" y="136906"/>
                </a:lnTo>
                <a:lnTo>
                  <a:pt x="300766" y="136906"/>
                </a:lnTo>
                <a:lnTo>
                  <a:pt x="293390" y="129540"/>
                </a:lnTo>
                <a:close/>
              </a:path>
              <a:path w="421640" h="431800">
                <a:moveTo>
                  <a:pt x="398967" y="82235"/>
                </a:moveTo>
                <a:lnTo>
                  <a:pt x="404342" y="92837"/>
                </a:lnTo>
                <a:lnTo>
                  <a:pt x="405485" y="95631"/>
                </a:lnTo>
                <a:lnTo>
                  <a:pt x="405718" y="98155"/>
                </a:lnTo>
                <a:lnTo>
                  <a:pt x="405358" y="100076"/>
                </a:lnTo>
                <a:lnTo>
                  <a:pt x="405104" y="101981"/>
                </a:lnTo>
                <a:lnTo>
                  <a:pt x="403834" y="104013"/>
                </a:lnTo>
                <a:lnTo>
                  <a:pt x="399643" y="108204"/>
                </a:lnTo>
                <a:lnTo>
                  <a:pt x="410057" y="118491"/>
                </a:lnTo>
                <a:lnTo>
                  <a:pt x="412216" y="116332"/>
                </a:lnTo>
                <a:lnTo>
                  <a:pt x="416407" y="112014"/>
                </a:lnTo>
                <a:lnTo>
                  <a:pt x="419074" y="107950"/>
                </a:lnTo>
                <a:lnTo>
                  <a:pt x="421106" y="100076"/>
                </a:lnTo>
                <a:lnTo>
                  <a:pt x="420344" y="95631"/>
                </a:lnTo>
                <a:lnTo>
                  <a:pt x="417931" y="90551"/>
                </a:lnTo>
                <a:lnTo>
                  <a:pt x="415514" y="85598"/>
                </a:lnTo>
                <a:lnTo>
                  <a:pt x="406247" y="85598"/>
                </a:lnTo>
                <a:lnTo>
                  <a:pt x="398967" y="82235"/>
                </a:lnTo>
                <a:close/>
              </a:path>
              <a:path w="421640" h="431800">
                <a:moveTo>
                  <a:pt x="303087" y="85598"/>
                </a:moveTo>
                <a:lnTo>
                  <a:pt x="304169" y="88900"/>
                </a:lnTo>
                <a:lnTo>
                  <a:pt x="315614" y="98155"/>
                </a:lnTo>
                <a:lnTo>
                  <a:pt x="312305" y="94869"/>
                </a:lnTo>
                <a:lnTo>
                  <a:pt x="310327" y="92837"/>
                </a:lnTo>
                <a:lnTo>
                  <a:pt x="303087" y="85598"/>
                </a:lnTo>
                <a:close/>
              </a:path>
              <a:path w="421640" h="431800">
                <a:moveTo>
                  <a:pt x="325393" y="55372"/>
                </a:moveTo>
                <a:lnTo>
                  <a:pt x="322465" y="55372"/>
                </a:lnTo>
                <a:lnTo>
                  <a:pt x="319633" y="56134"/>
                </a:lnTo>
                <a:lnTo>
                  <a:pt x="314159" y="58674"/>
                </a:lnTo>
                <a:lnTo>
                  <a:pt x="311556" y="60579"/>
                </a:lnTo>
                <a:lnTo>
                  <a:pt x="309067" y="63119"/>
                </a:lnTo>
                <a:lnTo>
                  <a:pt x="305828" y="66294"/>
                </a:lnTo>
                <a:lnTo>
                  <a:pt x="303796" y="70104"/>
                </a:lnTo>
                <a:lnTo>
                  <a:pt x="302264" y="78105"/>
                </a:lnTo>
                <a:lnTo>
                  <a:pt x="302149" y="80137"/>
                </a:lnTo>
                <a:lnTo>
                  <a:pt x="302313" y="82235"/>
                </a:lnTo>
                <a:lnTo>
                  <a:pt x="302437" y="83820"/>
                </a:lnTo>
                <a:lnTo>
                  <a:pt x="303087" y="85598"/>
                </a:lnTo>
                <a:lnTo>
                  <a:pt x="312360" y="94869"/>
                </a:lnTo>
                <a:lnTo>
                  <a:pt x="311355" y="92837"/>
                </a:lnTo>
                <a:lnTo>
                  <a:pt x="310641" y="91313"/>
                </a:lnTo>
                <a:lnTo>
                  <a:pt x="310641" y="83820"/>
                </a:lnTo>
                <a:lnTo>
                  <a:pt x="312343" y="80137"/>
                </a:lnTo>
                <a:lnTo>
                  <a:pt x="315747" y="76835"/>
                </a:lnTo>
                <a:lnTo>
                  <a:pt x="317639" y="74930"/>
                </a:lnTo>
                <a:lnTo>
                  <a:pt x="319608" y="73533"/>
                </a:lnTo>
                <a:lnTo>
                  <a:pt x="321640" y="72644"/>
                </a:lnTo>
                <a:lnTo>
                  <a:pt x="323672" y="71882"/>
                </a:lnTo>
                <a:lnTo>
                  <a:pt x="325742" y="71501"/>
                </a:lnTo>
                <a:lnTo>
                  <a:pt x="327812" y="71501"/>
                </a:lnTo>
                <a:lnTo>
                  <a:pt x="325507" y="56134"/>
                </a:lnTo>
                <a:lnTo>
                  <a:pt x="325393" y="55372"/>
                </a:lnTo>
                <a:close/>
              </a:path>
              <a:path w="421640" h="431800">
                <a:moveTo>
                  <a:pt x="388950" y="62476"/>
                </a:moveTo>
                <a:lnTo>
                  <a:pt x="398967" y="82235"/>
                </a:lnTo>
                <a:lnTo>
                  <a:pt x="406247" y="85598"/>
                </a:lnTo>
                <a:lnTo>
                  <a:pt x="400659" y="68072"/>
                </a:lnTo>
                <a:lnTo>
                  <a:pt x="388950" y="62476"/>
                </a:lnTo>
                <a:close/>
              </a:path>
              <a:path w="421640" h="431800">
                <a:moveTo>
                  <a:pt x="373735" y="0"/>
                </a:moveTo>
                <a:lnTo>
                  <a:pt x="362813" y="10922"/>
                </a:lnTo>
                <a:lnTo>
                  <a:pt x="388950" y="62476"/>
                </a:lnTo>
                <a:lnTo>
                  <a:pt x="400659" y="68072"/>
                </a:lnTo>
                <a:lnTo>
                  <a:pt x="406247" y="85598"/>
                </a:lnTo>
                <a:lnTo>
                  <a:pt x="415514" y="85598"/>
                </a:lnTo>
                <a:lnTo>
                  <a:pt x="373735" y="0"/>
                </a:lnTo>
                <a:close/>
              </a:path>
              <a:path w="421640" h="431800">
                <a:moveTo>
                  <a:pt x="336346" y="37338"/>
                </a:moveTo>
                <a:lnTo>
                  <a:pt x="325412" y="48260"/>
                </a:lnTo>
                <a:lnTo>
                  <a:pt x="398967" y="82235"/>
                </a:lnTo>
                <a:lnTo>
                  <a:pt x="388950" y="62476"/>
                </a:lnTo>
                <a:lnTo>
                  <a:pt x="336346" y="37338"/>
                </a:lnTo>
                <a:close/>
              </a:path>
              <a:path w="421640" h="431800">
                <a:moveTo>
                  <a:pt x="327812" y="71501"/>
                </a:moveTo>
                <a:lnTo>
                  <a:pt x="325742" y="71501"/>
                </a:lnTo>
                <a:lnTo>
                  <a:pt x="327850" y="71755"/>
                </a:lnTo>
                <a:lnTo>
                  <a:pt x="327812" y="71501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12569" y="5359679"/>
            <a:ext cx="496570" cy="481330"/>
          </a:xfrm>
          <a:custGeom>
            <a:avLst/>
            <a:gdLst/>
            <a:ahLst/>
            <a:cxnLst/>
            <a:rect l="l" t="t" r="r" b="b"/>
            <a:pathLst>
              <a:path w="496569" h="481329">
                <a:moveTo>
                  <a:pt x="5216" y="399272"/>
                </a:moveTo>
                <a:lnTo>
                  <a:pt x="0" y="404520"/>
                </a:lnTo>
                <a:lnTo>
                  <a:pt x="76454" y="481025"/>
                </a:lnTo>
                <a:lnTo>
                  <a:pt x="87122" y="470293"/>
                </a:lnTo>
                <a:lnTo>
                  <a:pt x="60406" y="443560"/>
                </a:lnTo>
                <a:lnTo>
                  <a:pt x="49530" y="443560"/>
                </a:lnTo>
                <a:lnTo>
                  <a:pt x="39243" y="433362"/>
                </a:lnTo>
                <a:lnTo>
                  <a:pt x="44739" y="427882"/>
                </a:lnTo>
                <a:lnTo>
                  <a:pt x="26342" y="409473"/>
                </a:lnTo>
                <a:lnTo>
                  <a:pt x="15367" y="409473"/>
                </a:lnTo>
                <a:lnTo>
                  <a:pt x="5216" y="399272"/>
                </a:lnTo>
                <a:close/>
              </a:path>
              <a:path w="496569" h="481329">
                <a:moveTo>
                  <a:pt x="44739" y="427882"/>
                </a:moveTo>
                <a:lnTo>
                  <a:pt x="39243" y="433362"/>
                </a:lnTo>
                <a:lnTo>
                  <a:pt x="49530" y="443560"/>
                </a:lnTo>
                <a:lnTo>
                  <a:pt x="54969" y="438119"/>
                </a:lnTo>
                <a:lnTo>
                  <a:pt x="44739" y="427882"/>
                </a:lnTo>
                <a:close/>
              </a:path>
              <a:path w="496569" h="481329">
                <a:moveTo>
                  <a:pt x="54969" y="438119"/>
                </a:moveTo>
                <a:lnTo>
                  <a:pt x="49530" y="443560"/>
                </a:lnTo>
                <a:lnTo>
                  <a:pt x="60406" y="443560"/>
                </a:lnTo>
                <a:lnTo>
                  <a:pt x="54969" y="438119"/>
                </a:lnTo>
                <a:close/>
              </a:path>
              <a:path w="496569" h="481329">
                <a:moveTo>
                  <a:pt x="76557" y="396369"/>
                </a:moveTo>
                <a:lnTo>
                  <a:pt x="76349" y="396369"/>
                </a:lnTo>
                <a:lnTo>
                  <a:pt x="44739" y="427882"/>
                </a:lnTo>
                <a:lnTo>
                  <a:pt x="54969" y="438119"/>
                </a:lnTo>
                <a:lnTo>
                  <a:pt x="86614" y="406463"/>
                </a:lnTo>
                <a:lnTo>
                  <a:pt x="76557" y="396369"/>
                </a:lnTo>
                <a:close/>
              </a:path>
              <a:path w="496569" h="481329">
                <a:moveTo>
                  <a:pt x="10676" y="393797"/>
                </a:moveTo>
                <a:lnTo>
                  <a:pt x="5216" y="399272"/>
                </a:lnTo>
                <a:lnTo>
                  <a:pt x="15367" y="409473"/>
                </a:lnTo>
                <a:lnTo>
                  <a:pt x="20858" y="403986"/>
                </a:lnTo>
                <a:lnTo>
                  <a:pt x="10676" y="393797"/>
                </a:lnTo>
                <a:close/>
              </a:path>
              <a:path w="496569" h="481329">
                <a:moveTo>
                  <a:pt x="20858" y="403986"/>
                </a:moveTo>
                <a:lnTo>
                  <a:pt x="15367" y="409473"/>
                </a:lnTo>
                <a:lnTo>
                  <a:pt x="26342" y="409473"/>
                </a:lnTo>
                <a:lnTo>
                  <a:pt x="20858" y="403986"/>
                </a:lnTo>
                <a:close/>
              </a:path>
              <a:path w="496569" h="481329">
                <a:moveTo>
                  <a:pt x="48133" y="356374"/>
                </a:moveTo>
                <a:lnTo>
                  <a:pt x="10676" y="393797"/>
                </a:lnTo>
                <a:lnTo>
                  <a:pt x="20858" y="403986"/>
                </a:lnTo>
                <a:lnTo>
                  <a:pt x="58293" y="366585"/>
                </a:lnTo>
                <a:lnTo>
                  <a:pt x="48133" y="356374"/>
                </a:lnTo>
                <a:close/>
              </a:path>
              <a:path w="496569" h="481329">
                <a:moveTo>
                  <a:pt x="125349" y="336550"/>
                </a:moveTo>
                <a:lnTo>
                  <a:pt x="118872" y="336550"/>
                </a:lnTo>
                <a:lnTo>
                  <a:pt x="112776" y="337820"/>
                </a:lnTo>
                <a:lnTo>
                  <a:pt x="91440" y="369570"/>
                </a:lnTo>
                <a:lnTo>
                  <a:pt x="92517" y="375920"/>
                </a:lnTo>
                <a:lnTo>
                  <a:pt x="122491" y="408940"/>
                </a:lnTo>
                <a:lnTo>
                  <a:pt x="128635" y="411480"/>
                </a:lnTo>
                <a:lnTo>
                  <a:pt x="141089" y="411480"/>
                </a:lnTo>
                <a:lnTo>
                  <a:pt x="147161" y="408940"/>
                </a:lnTo>
                <a:lnTo>
                  <a:pt x="153090" y="406400"/>
                </a:lnTo>
                <a:lnTo>
                  <a:pt x="158877" y="401320"/>
                </a:lnTo>
                <a:lnTo>
                  <a:pt x="162306" y="397510"/>
                </a:lnTo>
                <a:lnTo>
                  <a:pt x="130048" y="397510"/>
                </a:lnTo>
                <a:lnTo>
                  <a:pt x="125475" y="394970"/>
                </a:lnTo>
                <a:lnTo>
                  <a:pt x="124191" y="393700"/>
                </a:lnTo>
                <a:lnTo>
                  <a:pt x="118999" y="393700"/>
                </a:lnTo>
                <a:lnTo>
                  <a:pt x="110363" y="384810"/>
                </a:lnTo>
                <a:lnTo>
                  <a:pt x="112799" y="382361"/>
                </a:lnTo>
                <a:lnTo>
                  <a:pt x="109093" y="378460"/>
                </a:lnTo>
                <a:lnTo>
                  <a:pt x="106426" y="373380"/>
                </a:lnTo>
                <a:lnTo>
                  <a:pt x="106140" y="369570"/>
                </a:lnTo>
                <a:lnTo>
                  <a:pt x="106045" y="368300"/>
                </a:lnTo>
                <a:lnTo>
                  <a:pt x="105537" y="363220"/>
                </a:lnTo>
                <a:lnTo>
                  <a:pt x="107442" y="359410"/>
                </a:lnTo>
                <a:lnTo>
                  <a:pt x="111379" y="355600"/>
                </a:lnTo>
                <a:lnTo>
                  <a:pt x="114807" y="351790"/>
                </a:lnTo>
                <a:lnTo>
                  <a:pt x="118618" y="350520"/>
                </a:lnTo>
                <a:lnTo>
                  <a:pt x="149540" y="350520"/>
                </a:lnTo>
                <a:lnTo>
                  <a:pt x="145440" y="346710"/>
                </a:lnTo>
                <a:lnTo>
                  <a:pt x="138668" y="341630"/>
                </a:lnTo>
                <a:lnTo>
                  <a:pt x="125349" y="336550"/>
                </a:lnTo>
                <a:close/>
              </a:path>
              <a:path w="496569" h="481329">
                <a:moveTo>
                  <a:pt x="170053" y="373380"/>
                </a:moveTo>
                <a:lnTo>
                  <a:pt x="155956" y="373380"/>
                </a:lnTo>
                <a:lnTo>
                  <a:pt x="155829" y="377190"/>
                </a:lnTo>
                <a:lnTo>
                  <a:pt x="155067" y="379730"/>
                </a:lnTo>
                <a:lnTo>
                  <a:pt x="152527" y="386080"/>
                </a:lnTo>
                <a:lnTo>
                  <a:pt x="150875" y="388620"/>
                </a:lnTo>
                <a:lnTo>
                  <a:pt x="144399" y="394970"/>
                </a:lnTo>
                <a:lnTo>
                  <a:pt x="139700" y="397510"/>
                </a:lnTo>
                <a:lnTo>
                  <a:pt x="162306" y="397510"/>
                </a:lnTo>
                <a:lnTo>
                  <a:pt x="164973" y="393700"/>
                </a:lnTo>
                <a:lnTo>
                  <a:pt x="166878" y="388620"/>
                </a:lnTo>
                <a:lnTo>
                  <a:pt x="168910" y="383540"/>
                </a:lnTo>
                <a:lnTo>
                  <a:pt x="169925" y="378460"/>
                </a:lnTo>
                <a:lnTo>
                  <a:pt x="169989" y="375920"/>
                </a:lnTo>
                <a:lnTo>
                  <a:pt x="170053" y="373380"/>
                </a:lnTo>
                <a:close/>
              </a:path>
              <a:path w="496569" h="481329">
                <a:moveTo>
                  <a:pt x="112799" y="382361"/>
                </a:moveTo>
                <a:lnTo>
                  <a:pt x="110363" y="384810"/>
                </a:lnTo>
                <a:lnTo>
                  <a:pt x="118999" y="393700"/>
                </a:lnTo>
                <a:lnTo>
                  <a:pt x="121581" y="391117"/>
                </a:lnTo>
                <a:lnTo>
                  <a:pt x="113918" y="383540"/>
                </a:lnTo>
                <a:lnTo>
                  <a:pt x="112799" y="382361"/>
                </a:lnTo>
                <a:close/>
              </a:path>
              <a:path w="496569" h="481329">
                <a:moveTo>
                  <a:pt x="121581" y="391117"/>
                </a:moveTo>
                <a:lnTo>
                  <a:pt x="118999" y="393700"/>
                </a:lnTo>
                <a:lnTo>
                  <a:pt x="124191" y="393700"/>
                </a:lnTo>
                <a:lnTo>
                  <a:pt x="121581" y="391117"/>
                </a:lnTo>
                <a:close/>
              </a:path>
              <a:path w="496569" h="481329">
                <a:moveTo>
                  <a:pt x="149540" y="350520"/>
                </a:moveTo>
                <a:lnTo>
                  <a:pt x="118618" y="350520"/>
                </a:lnTo>
                <a:lnTo>
                  <a:pt x="127635" y="351790"/>
                </a:lnTo>
                <a:lnTo>
                  <a:pt x="132206" y="354330"/>
                </a:lnTo>
                <a:lnTo>
                  <a:pt x="136906" y="358140"/>
                </a:lnTo>
                <a:lnTo>
                  <a:pt x="112799" y="382361"/>
                </a:lnTo>
                <a:lnTo>
                  <a:pt x="113918" y="383540"/>
                </a:lnTo>
                <a:lnTo>
                  <a:pt x="121581" y="391117"/>
                </a:lnTo>
                <a:lnTo>
                  <a:pt x="155829" y="356870"/>
                </a:lnTo>
                <a:lnTo>
                  <a:pt x="152273" y="353060"/>
                </a:lnTo>
                <a:lnTo>
                  <a:pt x="149540" y="350520"/>
                </a:lnTo>
                <a:close/>
              </a:path>
              <a:path w="496569" h="481329">
                <a:moveTo>
                  <a:pt x="128143" y="276860"/>
                </a:moveTo>
                <a:lnTo>
                  <a:pt x="117475" y="288290"/>
                </a:lnTo>
                <a:lnTo>
                  <a:pt x="193929" y="364490"/>
                </a:lnTo>
                <a:lnTo>
                  <a:pt x="204724" y="353060"/>
                </a:lnTo>
                <a:lnTo>
                  <a:pt x="199618" y="347980"/>
                </a:lnTo>
                <a:lnTo>
                  <a:pt x="197421" y="346710"/>
                </a:lnTo>
                <a:lnTo>
                  <a:pt x="195325" y="345440"/>
                </a:lnTo>
                <a:lnTo>
                  <a:pt x="184657" y="334010"/>
                </a:lnTo>
                <a:lnTo>
                  <a:pt x="185578" y="334010"/>
                </a:lnTo>
                <a:lnTo>
                  <a:pt x="170262" y="318770"/>
                </a:lnTo>
                <a:lnTo>
                  <a:pt x="169799" y="318770"/>
                </a:lnTo>
                <a:lnTo>
                  <a:pt x="158115" y="308610"/>
                </a:lnTo>
                <a:lnTo>
                  <a:pt x="156834" y="305408"/>
                </a:lnTo>
                <a:lnTo>
                  <a:pt x="128143" y="276860"/>
                </a:lnTo>
                <a:close/>
              </a:path>
              <a:path w="496569" h="481329">
                <a:moveTo>
                  <a:pt x="184657" y="334010"/>
                </a:moveTo>
                <a:lnTo>
                  <a:pt x="195325" y="345440"/>
                </a:lnTo>
                <a:lnTo>
                  <a:pt x="199517" y="347980"/>
                </a:lnTo>
                <a:lnTo>
                  <a:pt x="198342" y="346710"/>
                </a:lnTo>
                <a:lnTo>
                  <a:pt x="190800" y="339205"/>
                </a:lnTo>
                <a:lnTo>
                  <a:pt x="189484" y="337820"/>
                </a:lnTo>
                <a:lnTo>
                  <a:pt x="188131" y="336550"/>
                </a:lnTo>
                <a:lnTo>
                  <a:pt x="186612" y="335038"/>
                </a:lnTo>
                <a:lnTo>
                  <a:pt x="184657" y="334010"/>
                </a:lnTo>
                <a:close/>
              </a:path>
              <a:path w="496569" h="481329">
                <a:moveTo>
                  <a:pt x="191897" y="337820"/>
                </a:moveTo>
                <a:lnTo>
                  <a:pt x="189407" y="337820"/>
                </a:lnTo>
                <a:lnTo>
                  <a:pt x="199618" y="347980"/>
                </a:lnTo>
                <a:lnTo>
                  <a:pt x="203707" y="347980"/>
                </a:lnTo>
                <a:lnTo>
                  <a:pt x="211962" y="345440"/>
                </a:lnTo>
                <a:lnTo>
                  <a:pt x="215773" y="344170"/>
                </a:lnTo>
                <a:lnTo>
                  <a:pt x="219202" y="340360"/>
                </a:lnTo>
                <a:lnTo>
                  <a:pt x="220287" y="339205"/>
                </a:lnTo>
                <a:lnTo>
                  <a:pt x="194667" y="339205"/>
                </a:lnTo>
                <a:lnTo>
                  <a:pt x="191897" y="337820"/>
                </a:lnTo>
                <a:close/>
              </a:path>
              <a:path w="496569" h="481329">
                <a:moveTo>
                  <a:pt x="208143" y="292100"/>
                </a:moveTo>
                <a:lnTo>
                  <a:pt x="185419" y="292100"/>
                </a:lnTo>
                <a:lnTo>
                  <a:pt x="189484" y="294640"/>
                </a:lnTo>
                <a:lnTo>
                  <a:pt x="209296" y="313690"/>
                </a:lnTo>
                <a:lnTo>
                  <a:pt x="211328" y="318770"/>
                </a:lnTo>
                <a:lnTo>
                  <a:pt x="211455" y="322580"/>
                </a:lnTo>
                <a:lnTo>
                  <a:pt x="211709" y="326390"/>
                </a:lnTo>
                <a:lnTo>
                  <a:pt x="210057" y="330200"/>
                </a:lnTo>
                <a:lnTo>
                  <a:pt x="204216" y="336550"/>
                </a:lnTo>
                <a:lnTo>
                  <a:pt x="201803" y="337820"/>
                </a:lnTo>
                <a:lnTo>
                  <a:pt x="199390" y="337820"/>
                </a:lnTo>
                <a:lnTo>
                  <a:pt x="196619" y="339205"/>
                </a:lnTo>
                <a:lnTo>
                  <a:pt x="220287" y="339205"/>
                </a:lnTo>
                <a:lnTo>
                  <a:pt x="225171" y="334010"/>
                </a:lnTo>
                <a:lnTo>
                  <a:pt x="227965" y="327660"/>
                </a:lnTo>
                <a:lnTo>
                  <a:pt x="227456" y="322580"/>
                </a:lnTo>
                <a:lnTo>
                  <a:pt x="227330" y="321310"/>
                </a:lnTo>
                <a:lnTo>
                  <a:pt x="226984" y="316131"/>
                </a:lnTo>
                <a:lnTo>
                  <a:pt x="226866" y="314355"/>
                </a:lnTo>
                <a:lnTo>
                  <a:pt x="226822" y="313690"/>
                </a:lnTo>
                <a:lnTo>
                  <a:pt x="223012" y="306070"/>
                </a:lnTo>
                <a:lnTo>
                  <a:pt x="208143" y="292100"/>
                </a:lnTo>
                <a:close/>
              </a:path>
              <a:path w="496569" h="481329">
                <a:moveTo>
                  <a:pt x="185578" y="334010"/>
                </a:moveTo>
                <a:lnTo>
                  <a:pt x="184657" y="334010"/>
                </a:lnTo>
                <a:lnTo>
                  <a:pt x="186612" y="335038"/>
                </a:lnTo>
                <a:lnTo>
                  <a:pt x="185578" y="334010"/>
                </a:lnTo>
                <a:close/>
              </a:path>
              <a:path w="496569" h="481329">
                <a:moveTo>
                  <a:pt x="156834" y="305408"/>
                </a:moveTo>
                <a:lnTo>
                  <a:pt x="158115" y="308610"/>
                </a:lnTo>
                <a:lnTo>
                  <a:pt x="169799" y="318770"/>
                </a:lnTo>
                <a:lnTo>
                  <a:pt x="165825" y="314355"/>
                </a:lnTo>
                <a:lnTo>
                  <a:pt x="156834" y="305408"/>
                </a:lnTo>
                <a:close/>
              </a:path>
              <a:path w="496569" h="481329">
                <a:moveTo>
                  <a:pt x="165825" y="314355"/>
                </a:moveTo>
                <a:lnTo>
                  <a:pt x="169799" y="318770"/>
                </a:lnTo>
                <a:lnTo>
                  <a:pt x="170262" y="318770"/>
                </a:lnTo>
                <a:lnTo>
                  <a:pt x="165825" y="314355"/>
                </a:lnTo>
                <a:close/>
              </a:path>
              <a:path w="496569" h="481329">
                <a:moveTo>
                  <a:pt x="175894" y="275590"/>
                </a:moveTo>
                <a:lnTo>
                  <a:pt x="156337" y="299720"/>
                </a:lnTo>
                <a:lnTo>
                  <a:pt x="156591" y="304800"/>
                </a:lnTo>
                <a:lnTo>
                  <a:pt x="156834" y="305408"/>
                </a:lnTo>
                <a:lnTo>
                  <a:pt x="167221" y="315743"/>
                </a:lnTo>
                <a:lnTo>
                  <a:pt x="165988" y="313690"/>
                </a:lnTo>
                <a:lnTo>
                  <a:pt x="165100" y="311150"/>
                </a:lnTo>
                <a:lnTo>
                  <a:pt x="164337" y="308610"/>
                </a:lnTo>
                <a:lnTo>
                  <a:pt x="164337" y="306070"/>
                </a:lnTo>
                <a:lnTo>
                  <a:pt x="165862" y="300990"/>
                </a:lnTo>
                <a:lnTo>
                  <a:pt x="167386" y="299720"/>
                </a:lnTo>
                <a:lnTo>
                  <a:pt x="173228" y="293370"/>
                </a:lnTo>
                <a:lnTo>
                  <a:pt x="177037" y="292100"/>
                </a:lnTo>
                <a:lnTo>
                  <a:pt x="208143" y="292100"/>
                </a:lnTo>
                <a:lnTo>
                  <a:pt x="204088" y="288290"/>
                </a:lnTo>
                <a:lnTo>
                  <a:pt x="197104" y="280670"/>
                </a:lnTo>
                <a:lnTo>
                  <a:pt x="189992" y="276860"/>
                </a:lnTo>
                <a:lnTo>
                  <a:pt x="175894" y="275590"/>
                </a:lnTo>
                <a:close/>
              </a:path>
              <a:path w="496569" h="481329">
                <a:moveTo>
                  <a:pt x="208280" y="240030"/>
                </a:moveTo>
                <a:lnTo>
                  <a:pt x="197485" y="251460"/>
                </a:lnTo>
                <a:lnTo>
                  <a:pt x="252094" y="306070"/>
                </a:lnTo>
                <a:lnTo>
                  <a:pt x="262890" y="294640"/>
                </a:lnTo>
                <a:lnTo>
                  <a:pt x="229325" y="261075"/>
                </a:lnTo>
                <a:lnTo>
                  <a:pt x="224917" y="257810"/>
                </a:lnTo>
                <a:lnTo>
                  <a:pt x="224773" y="257477"/>
                </a:lnTo>
                <a:lnTo>
                  <a:pt x="216662" y="251460"/>
                </a:lnTo>
                <a:lnTo>
                  <a:pt x="215355" y="247105"/>
                </a:lnTo>
                <a:lnTo>
                  <a:pt x="208280" y="240030"/>
                </a:lnTo>
                <a:close/>
              </a:path>
              <a:path w="496569" h="481329">
                <a:moveTo>
                  <a:pt x="224042" y="255792"/>
                </a:moveTo>
                <a:lnTo>
                  <a:pt x="224773" y="257477"/>
                </a:lnTo>
                <a:lnTo>
                  <a:pt x="228473" y="260223"/>
                </a:lnTo>
                <a:lnTo>
                  <a:pt x="224042" y="255792"/>
                </a:lnTo>
                <a:close/>
              </a:path>
              <a:path w="496569" h="481329">
                <a:moveTo>
                  <a:pt x="215355" y="247105"/>
                </a:moveTo>
                <a:lnTo>
                  <a:pt x="216662" y="251460"/>
                </a:lnTo>
                <a:lnTo>
                  <a:pt x="224773" y="257477"/>
                </a:lnTo>
                <a:lnTo>
                  <a:pt x="224042" y="255792"/>
                </a:lnTo>
                <a:lnTo>
                  <a:pt x="215355" y="247105"/>
                </a:lnTo>
                <a:close/>
              </a:path>
              <a:path w="496569" h="481329">
                <a:moveTo>
                  <a:pt x="237998" y="217170"/>
                </a:moveTo>
                <a:lnTo>
                  <a:pt x="235077" y="218440"/>
                </a:lnTo>
                <a:lnTo>
                  <a:pt x="232282" y="218440"/>
                </a:lnTo>
                <a:lnTo>
                  <a:pt x="229616" y="219710"/>
                </a:lnTo>
                <a:lnTo>
                  <a:pt x="226822" y="220980"/>
                </a:lnTo>
                <a:lnTo>
                  <a:pt x="224155" y="223520"/>
                </a:lnTo>
                <a:lnTo>
                  <a:pt x="218440" y="228600"/>
                </a:lnTo>
                <a:lnTo>
                  <a:pt x="216407" y="232410"/>
                </a:lnTo>
                <a:lnTo>
                  <a:pt x="215646" y="237490"/>
                </a:lnTo>
                <a:lnTo>
                  <a:pt x="214756" y="241300"/>
                </a:lnTo>
                <a:lnTo>
                  <a:pt x="215042" y="245110"/>
                </a:lnTo>
                <a:lnTo>
                  <a:pt x="215137" y="246380"/>
                </a:lnTo>
                <a:lnTo>
                  <a:pt x="215355" y="247105"/>
                </a:lnTo>
                <a:lnTo>
                  <a:pt x="224042" y="255792"/>
                </a:lnTo>
                <a:lnTo>
                  <a:pt x="223266" y="254000"/>
                </a:lnTo>
                <a:lnTo>
                  <a:pt x="223266" y="246380"/>
                </a:lnTo>
                <a:lnTo>
                  <a:pt x="236347" y="234950"/>
                </a:lnTo>
                <a:lnTo>
                  <a:pt x="238379" y="233680"/>
                </a:lnTo>
                <a:lnTo>
                  <a:pt x="240537" y="233680"/>
                </a:lnTo>
                <a:lnTo>
                  <a:pt x="237998" y="217170"/>
                </a:lnTo>
                <a:close/>
              </a:path>
              <a:path w="496569" h="481329">
                <a:moveTo>
                  <a:pt x="254635" y="194310"/>
                </a:moveTo>
                <a:lnTo>
                  <a:pt x="277113" y="238760"/>
                </a:lnTo>
                <a:lnTo>
                  <a:pt x="305562" y="250190"/>
                </a:lnTo>
                <a:lnTo>
                  <a:pt x="312166" y="247650"/>
                </a:lnTo>
                <a:lnTo>
                  <a:pt x="322072" y="237490"/>
                </a:lnTo>
                <a:lnTo>
                  <a:pt x="324357" y="233680"/>
                </a:lnTo>
                <a:lnTo>
                  <a:pt x="295529" y="233680"/>
                </a:lnTo>
                <a:lnTo>
                  <a:pt x="291592" y="231140"/>
                </a:lnTo>
                <a:lnTo>
                  <a:pt x="254635" y="194310"/>
                </a:lnTo>
                <a:close/>
              </a:path>
              <a:path w="496569" h="481329">
                <a:moveTo>
                  <a:pt x="315095" y="210192"/>
                </a:moveTo>
                <a:lnTo>
                  <a:pt x="316013" y="212568"/>
                </a:lnTo>
                <a:lnTo>
                  <a:pt x="316356" y="213360"/>
                </a:lnTo>
                <a:lnTo>
                  <a:pt x="316230" y="220980"/>
                </a:lnTo>
                <a:lnTo>
                  <a:pt x="314452" y="224790"/>
                </a:lnTo>
                <a:lnTo>
                  <a:pt x="307340" y="232410"/>
                </a:lnTo>
                <a:lnTo>
                  <a:pt x="303656" y="233680"/>
                </a:lnTo>
                <a:lnTo>
                  <a:pt x="324357" y="233680"/>
                </a:lnTo>
                <a:lnTo>
                  <a:pt x="325374" y="224790"/>
                </a:lnTo>
                <a:lnTo>
                  <a:pt x="324866" y="220980"/>
                </a:lnTo>
                <a:lnTo>
                  <a:pt x="323993" y="218601"/>
                </a:lnTo>
                <a:lnTo>
                  <a:pt x="323934" y="218440"/>
                </a:lnTo>
                <a:lnTo>
                  <a:pt x="322559" y="217170"/>
                </a:lnTo>
                <a:lnTo>
                  <a:pt x="317946" y="212568"/>
                </a:lnTo>
                <a:lnTo>
                  <a:pt x="315095" y="210192"/>
                </a:lnTo>
                <a:close/>
              </a:path>
              <a:path w="496569" h="481329">
                <a:moveTo>
                  <a:pt x="287528" y="161290"/>
                </a:moveTo>
                <a:lnTo>
                  <a:pt x="276732" y="171450"/>
                </a:lnTo>
                <a:lnTo>
                  <a:pt x="317946" y="212568"/>
                </a:lnTo>
                <a:lnTo>
                  <a:pt x="323469" y="217170"/>
                </a:lnTo>
                <a:lnTo>
                  <a:pt x="323832" y="218440"/>
                </a:lnTo>
                <a:lnTo>
                  <a:pt x="331469" y="226060"/>
                </a:lnTo>
                <a:lnTo>
                  <a:pt x="342138" y="215900"/>
                </a:lnTo>
                <a:lnTo>
                  <a:pt x="287528" y="161290"/>
                </a:lnTo>
                <a:close/>
              </a:path>
              <a:path w="496569" h="481329">
                <a:moveTo>
                  <a:pt x="317946" y="212568"/>
                </a:moveTo>
                <a:lnTo>
                  <a:pt x="323832" y="218440"/>
                </a:lnTo>
                <a:lnTo>
                  <a:pt x="323469" y="217170"/>
                </a:lnTo>
                <a:lnTo>
                  <a:pt x="317946" y="212568"/>
                </a:lnTo>
                <a:close/>
              </a:path>
              <a:path w="496569" h="481329">
                <a:moveTo>
                  <a:pt x="311277" y="207010"/>
                </a:moveTo>
                <a:lnTo>
                  <a:pt x="314921" y="210046"/>
                </a:lnTo>
                <a:lnTo>
                  <a:pt x="314659" y="209442"/>
                </a:lnTo>
                <a:lnTo>
                  <a:pt x="314813" y="209442"/>
                </a:lnTo>
                <a:lnTo>
                  <a:pt x="311277" y="207010"/>
                </a:lnTo>
                <a:close/>
              </a:path>
              <a:path w="496569" h="481329">
                <a:moveTo>
                  <a:pt x="356631" y="137272"/>
                </a:moveTo>
                <a:lnTo>
                  <a:pt x="335025" y="158750"/>
                </a:lnTo>
                <a:lnTo>
                  <a:pt x="331850" y="163830"/>
                </a:lnTo>
                <a:lnTo>
                  <a:pt x="331783" y="164839"/>
                </a:lnTo>
                <a:lnTo>
                  <a:pt x="331681" y="166370"/>
                </a:lnTo>
                <a:lnTo>
                  <a:pt x="331596" y="167640"/>
                </a:lnTo>
                <a:lnTo>
                  <a:pt x="331512" y="168910"/>
                </a:lnTo>
                <a:lnTo>
                  <a:pt x="331427" y="170180"/>
                </a:lnTo>
                <a:lnTo>
                  <a:pt x="331343" y="171450"/>
                </a:lnTo>
                <a:lnTo>
                  <a:pt x="331258" y="172720"/>
                </a:lnTo>
                <a:lnTo>
                  <a:pt x="331173" y="173990"/>
                </a:lnTo>
                <a:lnTo>
                  <a:pt x="331088" y="175260"/>
                </a:lnTo>
                <a:lnTo>
                  <a:pt x="333629" y="181610"/>
                </a:lnTo>
                <a:lnTo>
                  <a:pt x="338963" y="186690"/>
                </a:lnTo>
                <a:lnTo>
                  <a:pt x="344678" y="193040"/>
                </a:lnTo>
                <a:lnTo>
                  <a:pt x="350647" y="195580"/>
                </a:lnTo>
                <a:lnTo>
                  <a:pt x="356743" y="194310"/>
                </a:lnTo>
                <a:lnTo>
                  <a:pt x="362838" y="194310"/>
                </a:lnTo>
                <a:lnTo>
                  <a:pt x="369316" y="190500"/>
                </a:lnTo>
                <a:lnTo>
                  <a:pt x="376047" y="184150"/>
                </a:lnTo>
                <a:lnTo>
                  <a:pt x="378332" y="181610"/>
                </a:lnTo>
                <a:lnTo>
                  <a:pt x="379222" y="180340"/>
                </a:lnTo>
                <a:lnTo>
                  <a:pt x="354838" y="180340"/>
                </a:lnTo>
                <a:lnTo>
                  <a:pt x="351917" y="179070"/>
                </a:lnTo>
                <a:lnTo>
                  <a:pt x="346582" y="173990"/>
                </a:lnTo>
                <a:lnTo>
                  <a:pt x="345313" y="171450"/>
                </a:lnTo>
                <a:lnTo>
                  <a:pt x="345440" y="170180"/>
                </a:lnTo>
                <a:lnTo>
                  <a:pt x="345567" y="168910"/>
                </a:lnTo>
                <a:lnTo>
                  <a:pt x="345694" y="166370"/>
                </a:lnTo>
                <a:lnTo>
                  <a:pt x="347091" y="163830"/>
                </a:lnTo>
                <a:lnTo>
                  <a:pt x="365186" y="145734"/>
                </a:lnTo>
                <a:lnTo>
                  <a:pt x="356631" y="137272"/>
                </a:lnTo>
                <a:close/>
              </a:path>
              <a:path w="496569" h="481329">
                <a:moveTo>
                  <a:pt x="377165" y="157581"/>
                </a:moveTo>
                <a:lnTo>
                  <a:pt x="377111" y="157806"/>
                </a:lnTo>
                <a:lnTo>
                  <a:pt x="377444" y="160020"/>
                </a:lnTo>
                <a:lnTo>
                  <a:pt x="375157" y="166370"/>
                </a:lnTo>
                <a:lnTo>
                  <a:pt x="372491" y="170180"/>
                </a:lnTo>
                <a:lnTo>
                  <a:pt x="364744" y="177800"/>
                </a:lnTo>
                <a:lnTo>
                  <a:pt x="361188" y="179070"/>
                </a:lnTo>
                <a:lnTo>
                  <a:pt x="354838" y="180340"/>
                </a:lnTo>
                <a:lnTo>
                  <a:pt x="379222" y="180340"/>
                </a:lnTo>
                <a:lnTo>
                  <a:pt x="380111" y="179070"/>
                </a:lnTo>
                <a:lnTo>
                  <a:pt x="381381" y="176530"/>
                </a:lnTo>
                <a:lnTo>
                  <a:pt x="382778" y="173990"/>
                </a:lnTo>
                <a:lnTo>
                  <a:pt x="383667" y="172720"/>
                </a:lnTo>
                <a:lnTo>
                  <a:pt x="384048" y="170180"/>
                </a:lnTo>
                <a:lnTo>
                  <a:pt x="384556" y="167640"/>
                </a:lnTo>
                <a:lnTo>
                  <a:pt x="384660" y="164994"/>
                </a:lnTo>
                <a:lnTo>
                  <a:pt x="377165" y="157581"/>
                </a:lnTo>
                <a:close/>
              </a:path>
              <a:path w="496569" h="481329">
                <a:moveTo>
                  <a:pt x="375157" y="156210"/>
                </a:moveTo>
                <a:lnTo>
                  <a:pt x="384048" y="162560"/>
                </a:lnTo>
                <a:lnTo>
                  <a:pt x="384503" y="164839"/>
                </a:lnTo>
                <a:lnTo>
                  <a:pt x="388619" y="168910"/>
                </a:lnTo>
                <a:lnTo>
                  <a:pt x="398780" y="158750"/>
                </a:lnTo>
                <a:lnTo>
                  <a:pt x="397586" y="157581"/>
                </a:lnTo>
                <a:lnTo>
                  <a:pt x="377215" y="157581"/>
                </a:lnTo>
                <a:lnTo>
                  <a:pt x="375157" y="156210"/>
                </a:lnTo>
                <a:close/>
              </a:path>
              <a:path w="496569" h="481329">
                <a:moveTo>
                  <a:pt x="377393" y="157806"/>
                </a:moveTo>
                <a:lnTo>
                  <a:pt x="384503" y="164839"/>
                </a:lnTo>
                <a:lnTo>
                  <a:pt x="384048" y="162560"/>
                </a:lnTo>
                <a:lnTo>
                  <a:pt x="377393" y="157806"/>
                </a:lnTo>
                <a:close/>
              </a:path>
              <a:path w="496569" h="481329">
                <a:moveTo>
                  <a:pt x="368931" y="129540"/>
                </a:moveTo>
                <a:lnTo>
                  <a:pt x="346582" y="129540"/>
                </a:lnTo>
                <a:lnTo>
                  <a:pt x="350393" y="130810"/>
                </a:lnTo>
                <a:lnTo>
                  <a:pt x="353949" y="134620"/>
                </a:lnTo>
                <a:lnTo>
                  <a:pt x="355489" y="136144"/>
                </a:lnTo>
                <a:lnTo>
                  <a:pt x="366141" y="144780"/>
                </a:lnTo>
                <a:lnTo>
                  <a:pt x="365186" y="145734"/>
                </a:lnTo>
                <a:lnTo>
                  <a:pt x="377165" y="157581"/>
                </a:lnTo>
                <a:lnTo>
                  <a:pt x="397586" y="157581"/>
                </a:lnTo>
                <a:lnTo>
                  <a:pt x="368931" y="129540"/>
                </a:lnTo>
                <a:close/>
              </a:path>
              <a:path w="496569" h="481329">
                <a:moveTo>
                  <a:pt x="350393" y="114300"/>
                </a:moveTo>
                <a:lnTo>
                  <a:pt x="343027" y="114300"/>
                </a:lnTo>
                <a:lnTo>
                  <a:pt x="335788" y="115570"/>
                </a:lnTo>
                <a:lnTo>
                  <a:pt x="328675" y="118110"/>
                </a:lnTo>
                <a:lnTo>
                  <a:pt x="321818" y="125730"/>
                </a:lnTo>
                <a:lnTo>
                  <a:pt x="317754" y="129540"/>
                </a:lnTo>
                <a:lnTo>
                  <a:pt x="310006" y="149860"/>
                </a:lnTo>
                <a:lnTo>
                  <a:pt x="310261" y="152400"/>
                </a:lnTo>
                <a:lnTo>
                  <a:pt x="323469" y="149860"/>
                </a:lnTo>
                <a:lnTo>
                  <a:pt x="323850" y="147320"/>
                </a:lnTo>
                <a:lnTo>
                  <a:pt x="324866" y="144780"/>
                </a:lnTo>
                <a:lnTo>
                  <a:pt x="338836" y="129540"/>
                </a:lnTo>
                <a:lnTo>
                  <a:pt x="368931" y="129540"/>
                </a:lnTo>
                <a:lnTo>
                  <a:pt x="357250" y="118110"/>
                </a:lnTo>
                <a:lnTo>
                  <a:pt x="350393" y="114300"/>
                </a:lnTo>
                <a:close/>
              </a:path>
              <a:path w="496569" h="481329">
                <a:moveTo>
                  <a:pt x="355489" y="136144"/>
                </a:moveTo>
                <a:lnTo>
                  <a:pt x="365186" y="145734"/>
                </a:lnTo>
                <a:lnTo>
                  <a:pt x="366141" y="144780"/>
                </a:lnTo>
                <a:lnTo>
                  <a:pt x="355489" y="136144"/>
                </a:lnTo>
                <a:close/>
              </a:path>
              <a:path w="496569" h="481329">
                <a:moveTo>
                  <a:pt x="370967" y="77470"/>
                </a:moveTo>
                <a:lnTo>
                  <a:pt x="360172" y="88900"/>
                </a:lnTo>
                <a:lnTo>
                  <a:pt x="414909" y="143510"/>
                </a:lnTo>
                <a:lnTo>
                  <a:pt x="425577" y="132080"/>
                </a:lnTo>
                <a:lnTo>
                  <a:pt x="391287" y="97790"/>
                </a:lnTo>
                <a:lnTo>
                  <a:pt x="391032" y="97790"/>
                </a:lnTo>
                <a:lnTo>
                  <a:pt x="379349" y="88900"/>
                </a:lnTo>
                <a:lnTo>
                  <a:pt x="378042" y="84545"/>
                </a:lnTo>
                <a:lnTo>
                  <a:pt x="370967" y="77470"/>
                </a:lnTo>
                <a:close/>
              </a:path>
              <a:path w="496569" h="481329">
                <a:moveTo>
                  <a:pt x="474103" y="81626"/>
                </a:moveTo>
                <a:lnTo>
                  <a:pt x="479679" y="92710"/>
                </a:lnTo>
                <a:lnTo>
                  <a:pt x="480822" y="95250"/>
                </a:lnTo>
                <a:lnTo>
                  <a:pt x="481203" y="97790"/>
                </a:lnTo>
                <a:lnTo>
                  <a:pt x="480441" y="101600"/>
                </a:lnTo>
                <a:lnTo>
                  <a:pt x="479298" y="104140"/>
                </a:lnTo>
                <a:lnTo>
                  <a:pt x="477266" y="105410"/>
                </a:lnTo>
                <a:lnTo>
                  <a:pt x="475106" y="107950"/>
                </a:lnTo>
                <a:lnTo>
                  <a:pt x="485394" y="118110"/>
                </a:lnTo>
                <a:lnTo>
                  <a:pt x="491871" y="111760"/>
                </a:lnTo>
                <a:lnTo>
                  <a:pt x="494411" y="107950"/>
                </a:lnTo>
                <a:lnTo>
                  <a:pt x="496443" y="100330"/>
                </a:lnTo>
                <a:lnTo>
                  <a:pt x="495776" y="95884"/>
                </a:lnTo>
                <a:lnTo>
                  <a:pt x="495681" y="95250"/>
                </a:lnTo>
                <a:lnTo>
                  <a:pt x="493268" y="90170"/>
                </a:lnTo>
                <a:lnTo>
                  <a:pt x="490785" y="85090"/>
                </a:lnTo>
                <a:lnTo>
                  <a:pt x="481711" y="85090"/>
                </a:lnTo>
                <a:lnTo>
                  <a:pt x="474103" y="81626"/>
                </a:lnTo>
                <a:close/>
              </a:path>
              <a:path w="496569" h="481329">
                <a:moveTo>
                  <a:pt x="378042" y="84545"/>
                </a:moveTo>
                <a:lnTo>
                  <a:pt x="379349" y="88900"/>
                </a:lnTo>
                <a:lnTo>
                  <a:pt x="391032" y="97790"/>
                </a:lnTo>
                <a:lnTo>
                  <a:pt x="389381" y="95884"/>
                </a:lnTo>
                <a:lnTo>
                  <a:pt x="378042" y="84545"/>
                </a:lnTo>
                <a:close/>
              </a:path>
              <a:path w="496569" h="481329">
                <a:moveTo>
                  <a:pt x="389381" y="95884"/>
                </a:moveTo>
                <a:lnTo>
                  <a:pt x="391032" y="97790"/>
                </a:lnTo>
                <a:lnTo>
                  <a:pt x="391287" y="97790"/>
                </a:lnTo>
                <a:lnTo>
                  <a:pt x="389381" y="95884"/>
                </a:lnTo>
                <a:close/>
              </a:path>
              <a:path w="496569" h="481329">
                <a:moveTo>
                  <a:pt x="400812" y="54610"/>
                </a:moveTo>
                <a:lnTo>
                  <a:pt x="397891" y="54610"/>
                </a:lnTo>
                <a:lnTo>
                  <a:pt x="394969" y="55880"/>
                </a:lnTo>
                <a:lnTo>
                  <a:pt x="392303" y="57150"/>
                </a:lnTo>
                <a:lnTo>
                  <a:pt x="389509" y="58420"/>
                </a:lnTo>
                <a:lnTo>
                  <a:pt x="386969" y="60960"/>
                </a:lnTo>
                <a:lnTo>
                  <a:pt x="384429" y="62230"/>
                </a:lnTo>
                <a:lnTo>
                  <a:pt x="381254" y="66040"/>
                </a:lnTo>
                <a:lnTo>
                  <a:pt x="379222" y="69850"/>
                </a:lnTo>
                <a:lnTo>
                  <a:pt x="377444" y="78740"/>
                </a:lnTo>
                <a:lnTo>
                  <a:pt x="377825" y="83820"/>
                </a:lnTo>
                <a:lnTo>
                  <a:pt x="378042" y="84545"/>
                </a:lnTo>
                <a:lnTo>
                  <a:pt x="388746" y="95250"/>
                </a:lnTo>
                <a:lnTo>
                  <a:pt x="387731" y="93980"/>
                </a:lnTo>
                <a:lnTo>
                  <a:pt x="386080" y="91440"/>
                </a:lnTo>
                <a:lnTo>
                  <a:pt x="386080" y="83820"/>
                </a:lnTo>
                <a:lnTo>
                  <a:pt x="387731" y="80010"/>
                </a:lnTo>
                <a:lnTo>
                  <a:pt x="393065" y="74930"/>
                </a:lnTo>
                <a:lnTo>
                  <a:pt x="394969" y="73660"/>
                </a:lnTo>
                <a:lnTo>
                  <a:pt x="399034" y="71120"/>
                </a:lnTo>
                <a:lnTo>
                  <a:pt x="403225" y="71120"/>
                </a:lnTo>
                <a:lnTo>
                  <a:pt x="400812" y="54610"/>
                </a:lnTo>
                <a:close/>
              </a:path>
              <a:path w="496569" h="481329">
                <a:moveTo>
                  <a:pt x="464050" y="61644"/>
                </a:moveTo>
                <a:lnTo>
                  <a:pt x="474103" y="81626"/>
                </a:lnTo>
                <a:lnTo>
                  <a:pt x="481711" y="85090"/>
                </a:lnTo>
                <a:lnTo>
                  <a:pt x="475996" y="67310"/>
                </a:lnTo>
                <a:lnTo>
                  <a:pt x="464050" y="61644"/>
                </a:lnTo>
                <a:close/>
              </a:path>
              <a:path w="496569" h="481329">
                <a:moveTo>
                  <a:pt x="449199" y="0"/>
                </a:moveTo>
                <a:lnTo>
                  <a:pt x="438150" y="10160"/>
                </a:lnTo>
                <a:lnTo>
                  <a:pt x="464050" y="61644"/>
                </a:lnTo>
                <a:lnTo>
                  <a:pt x="475996" y="67310"/>
                </a:lnTo>
                <a:lnTo>
                  <a:pt x="481711" y="85090"/>
                </a:lnTo>
                <a:lnTo>
                  <a:pt x="490785" y="85090"/>
                </a:lnTo>
                <a:lnTo>
                  <a:pt x="449199" y="0"/>
                </a:lnTo>
                <a:close/>
              </a:path>
              <a:path w="496569" h="481329">
                <a:moveTo>
                  <a:pt x="411734" y="36830"/>
                </a:moveTo>
                <a:lnTo>
                  <a:pt x="400812" y="48260"/>
                </a:lnTo>
                <a:lnTo>
                  <a:pt x="474103" y="81626"/>
                </a:lnTo>
                <a:lnTo>
                  <a:pt x="464050" y="61644"/>
                </a:lnTo>
                <a:lnTo>
                  <a:pt x="411734" y="3683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18639" y="5374385"/>
            <a:ext cx="361315" cy="329565"/>
          </a:xfrm>
          <a:custGeom>
            <a:avLst/>
            <a:gdLst/>
            <a:ahLst/>
            <a:cxnLst/>
            <a:rect l="l" t="t" r="r" b="b"/>
            <a:pathLst>
              <a:path w="361314" h="329564">
                <a:moveTo>
                  <a:pt x="10160" y="243001"/>
                </a:moveTo>
                <a:lnTo>
                  <a:pt x="0" y="253047"/>
                </a:lnTo>
                <a:lnTo>
                  <a:pt x="76581" y="329552"/>
                </a:lnTo>
                <a:lnTo>
                  <a:pt x="86994" y="319087"/>
                </a:lnTo>
                <a:lnTo>
                  <a:pt x="35278" y="267347"/>
                </a:lnTo>
                <a:lnTo>
                  <a:pt x="33655" y="266725"/>
                </a:lnTo>
                <a:lnTo>
                  <a:pt x="29718" y="261785"/>
                </a:lnTo>
                <a:lnTo>
                  <a:pt x="58989" y="261785"/>
                </a:lnTo>
                <a:lnTo>
                  <a:pt x="10160" y="243001"/>
                </a:lnTo>
                <a:close/>
              </a:path>
              <a:path w="361314" h="329564">
                <a:moveTo>
                  <a:pt x="58989" y="261785"/>
                </a:moveTo>
                <a:lnTo>
                  <a:pt x="29718" y="261785"/>
                </a:lnTo>
                <a:lnTo>
                  <a:pt x="35278" y="267347"/>
                </a:lnTo>
                <a:lnTo>
                  <a:pt x="94742" y="290144"/>
                </a:lnTo>
                <a:lnTo>
                  <a:pt x="102235" y="282676"/>
                </a:lnTo>
                <a:lnTo>
                  <a:pt x="97647" y="271043"/>
                </a:lnTo>
                <a:lnTo>
                  <a:pt x="83058" y="271043"/>
                </a:lnTo>
                <a:lnTo>
                  <a:pt x="58989" y="261785"/>
                </a:lnTo>
                <a:close/>
              </a:path>
              <a:path w="361314" h="329564">
                <a:moveTo>
                  <a:pt x="94842" y="217690"/>
                </a:moveTo>
                <a:lnTo>
                  <a:pt x="73787" y="217690"/>
                </a:lnTo>
                <a:lnTo>
                  <a:pt x="77724" y="220522"/>
                </a:lnTo>
                <a:lnTo>
                  <a:pt x="78325" y="222046"/>
                </a:lnTo>
                <a:lnTo>
                  <a:pt x="78438" y="222333"/>
                </a:lnTo>
                <a:lnTo>
                  <a:pt x="131191" y="274993"/>
                </a:lnTo>
                <a:lnTo>
                  <a:pt x="141605" y="264515"/>
                </a:lnTo>
                <a:lnTo>
                  <a:pt x="94969" y="217817"/>
                </a:lnTo>
                <a:lnTo>
                  <a:pt x="94842" y="217690"/>
                </a:lnTo>
                <a:close/>
              </a:path>
              <a:path w="361314" h="329564">
                <a:moveTo>
                  <a:pt x="65277" y="188086"/>
                </a:moveTo>
                <a:lnTo>
                  <a:pt x="65024" y="188086"/>
                </a:lnTo>
                <a:lnTo>
                  <a:pt x="54991" y="198119"/>
                </a:lnTo>
                <a:lnTo>
                  <a:pt x="83058" y="271043"/>
                </a:lnTo>
                <a:lnTo>
                  <a:pt x="97647" y="271043"/>
                </a:lnTo>
                <a:lnTo>
                  <a:pt x="78438" y="222333"/>
                </a:lnTo>
                <a:lnTo>
                  <a:pt x="73787" y="217690"/>
                </a:lnTo>
                <a:lnTo>
                  <a:pt x="94842" y="217690"/>
                </a:lnTo>
                <a:lnTo>
                  <a:pt x="65277" y="188086"/>
                </a:lnTo>
                <a:close/>
              </a:path>
              <a:path w="361314" h="329564">
                <a:moveTo>
                  <a:pt x="29718" y="261785"/>
                </a:moveTo>
                <a:lnTo>
                  <a:pt x="33655" y="266725"/>
                </a:lnTo>
                <a:lnTo>
                  <a:pt x="35278" y="267347"/>
                </a:lnTo>
                <a:lnTo>
                  <a:pt x="29718" y="261785"/>
                </a:lnTo>
                <a:close/>
              </a:path>
              <a:path w="361314" h="329564">
                <a:moveTo>
                  <a:pt x="158112" y="183390"/>
                </a:moveTo>
                <a:lnTo>
                  <a:pt x="136906" y="204597"/>
                </a:lnTo>
                <a:lnTo>
                  <a:pt x="133604" y="210565"/>
                </a:lnTo>
                <a:lnTo>
                  <a:pt x="133477" y="212470"/>
                </a:lnTo>
                <a:lnTo>
                  <a:pt x="133394" y="213728"/>
                </a:lnTo>
                <a:lnTo>
                  <a:pt x="133298" y="215163"/>
                </a:lnTo>
                <a:lnTo>
                  <a:pt x="133249" y="215912"/>
                </a:lnTo>
                <a:lnTo>
                  <a:pt x="133131" y="217690"/>
                </a:lnTo>
                <a:lnTo>
                  <a:pt x="133081" y="218439"/>
                </a:lnTo>
                <a:lnTo>
                  <a:pt x="132979" y="219976"/>
                </a:lnTo>
                <a:lnTo>
                  <a:pt x="132943" y="220522"/>
                </a:lnTo>
                <a:lnTo>
                  <a:pt x="132842" y="222046"/>
                </a:lnTo>
                <a:lnTo>
                  <a:pt x="135381" y="227647"/>
                </a:lnTo>
                <a:lnTo>
                  <a:pt x="146558" y="238798"/>
                </a:lnTo>
                <a:lnTo>
                  <a:pt x="152527" y="241363"/>
                </a:lnTo>
                <a:lnTo>
                  <a:pt x="164719" y="240207"/>
                </a:lnTo>
                <a:lnTo>
                  <a:pt x="171069" y="236575"/>
                </a:lnTo>
                <a:lnTo>
                  <a:pt x="180034" y="227647"/>
                </a:lnTo>
                <a:lnTo>
                  <a:pt x="180649" y="226872"/>
                </a:lnTo>
                <a:lnTo>
                  <a:pt x="156718" y="226872"/>
                </a:lnTo>
                <a:lnTo>
                  <a:pt x="153843" y="225818"/>
                </a:lnTo>
                <a:lnTo>
                  <a:pt x="153225" y="225310"/>
                </a:lnTo>
                <a:lnTo>
                  <a:pt x="148437" y="220522"/>
                </a:lnTo>
                <a:lnTo>
                  <a:pt x="148140" y="219976"/>
                </a:lnTo>
                <a:lnTo>
                  <a:pt x="147193" y="217817"/>
                </a:lnTo>
                <a:lnTo>
                  <a:pt x="147319" y="215163"/>
                </a:lnTo>
                <a:lnTo>
                  <a:pt x="147387" y="213728"/>
                </a:lnTo>
                <a:lnTo>
                  <a:pt x="147447" y="212470"/>
                </a:lnTo>
                <a:lnTo>
                  <a:pt x="148971" y="209803"/>
                </a:lnTo>
                <a:lnTo>
                  <a:pt x="166738" y="192036"/>
                </a:lnTo>
                <a:lnTo>
                  <a:pt x="158112" y="183390"/>
                </a:lnTo>
                <a:close/>
              </a:path>
              <a:path w="361314" h="329564">
                <a:moveTo>
                  <a:pt x="178949" y="204272"/>
                </a:moveTo>
                <a:lnTo>
                  <a:pt x="178983" y="204597"/>
                </a:lnTo>
                <a:lnTo>
                  <a:pt x="179076" y="205485"/>
                </a:lnTo>
                <a:lnTo>
                  <a:pt x="179197" y="206628"/>
                </a:lnTo>
                <a:lnTo>
                  <a:pt x="156718" y="226872"/>
                </a:lnTo>
                <a:lnTo>
                  <a:pt x="180649" y="226872"/>
                </a:lnTo>
                <a:lnTo>
                  <a:pt x="186436" y="213728"/>
                </a:lnTo>
                <a:lnTo>
                  <a:pt x="186326" y="211667"/>
                </a:lnTo>
                <a:lnTo>
                  <a:pt x="178949" y="204272"/>
                </a:lnTo>
                <a:close/>
              </a:path>
              <a:path w="361314" h="329564">
                <a:moveTo>
                  <a:pt x="73963" y="217817"/>
                </a:moveTo>
                <a:lnTo>
                  <a:pt x="74537" y="218439"/>
                </a:lnTo>
                <a:lnTo>
                  <a:pt x="78438" y="222333"/>
                </a:lnTo>
                <a:lnTo>
                  <a:pt x="77814" y="220751"/>
                </a:lnTo>
                <a:lnTo>
                  <a:pt x="77724" y="220522"/>
                </a:lnTo>
                <a:lnTo>
                  <a:pt x="73963" y="217817"/>
                </a:lnTo>
                <a:close/>
              </a:path>
              <a:path w="361314" h="329564">
                <a:moveTo>
                  <a:pt x="177972" y="182879"/>
                </a:moveTo>
                <a:lnTo>
                  <a:pt x="158623" y="182879"/>
                </a:lnTo>
                <a:lnTo>
                  <a:pt x="167894" y="190880"/>
                </a:lnTo>
                <a:lnTo>
                  <a:pt x="166738" y="192036"/>
                </a:lnTo>
                <a:lnTo>
                  <a:pt x="176849" y="202169"/>
                </a:lnTo>
                <a:lnTo>
                  <a:pt x="185800" y="208914"/>
                </a:lnTo>
                <a:lnTo>
                  <a:pt x="186309" y="211327"/>
                </a:lnTo>
                <a:lnTo>
                  <a:pt x="186326" y="211667"/>
                </a:lnTo>
                <a:lnTo>
                  <a:pt x="190373" y="215722"/>
                </a:lnTo>
                <a:lnTo>
                  <a:pt x="200660" y="205485"/>
                </a:lnTo>
                <a:lnTo>
                  <a:pt x="177972" y="182879"/>
                </a:lnTo>
                <a:close/>
              </a:path>
              <a:path w="361314" h="329564">
                <a:moveTo>
                  <a:pt x="177253" y="202473"/>
                </a:moveTo>
                <a:lnTo>
                  <a:pt x="178949" y="204272"/>
                </a:lnTo>
                <a:lnTo>
                  <a:pt x="186326" y="211667"/>
                </a:lnTo>
                <a:lnTo>
                  <a:pt x="186309" y="211327"/>
                </a:lnTo>
                <a:lnTo>
                  <a:pt x="185800" y="208914"/>
                </a:lnTo>
                <a:lnTo>
                  <a:pt x="177253" y="202473"/>
                </a:lnTo>
                <a:close/>
              </a:path>
              <a:path w="361314" h="329564">
                <a:moveTo>
                  <a:pt x="152146" y="160781"/>
                </a:moveTo>
                <a:lnTo>
                  <a:pt x="116459" y="180212"/>
                </a:lnTo>
                <a:lnTo>
                  <a:pt x="111633" y="194436"/>
                </a:lnTo>
                <a:lnTo>
                  <a:pt x="112042" y="198119"/>
                </a:lnTo>
                <a:lnTo>
                  <a:pt x="112141" y="199008"/>
                </a:lnTo>
                <a:lnTo>
                  <a:pt x="125349" y="196469"/>
                </a:lnTo>
                <a:lnTo>
                  <a:pt x="125626" y="194436"/>
                </a:lnTo>
                <a:lnTo>
                  <a:pt x="125730" y="193675"/>
                </a:lnTo>
                <a:lnTo>
                  <a:pt x="126618" y="190880"/>
                </a:lnTo>
                <a:lnTo>
                  <a:pt x="128143" y="188086"/>
                </a:lnTo>
                <a:lnTo>
                  <a:pt x="129540" y="185292"/>
                </a:lnTo>
                <a:lnTo>
                  <a:pt x="131318" y="182879"/>
                </a:lnTo>
                <a:lnTo>
                  <a:pt x="133477" y="180720"/>
                </a:lnTo>
                <a:lnTo>
                  <a:pt x="137033" y="177291"/>
                </a:lnTo>
                <a:lnTo>
                  <a:pt x="140716" y="175513"/>
                </a:lnTo>
                <a:lnTo>
                  <a:pt x="170579" y="175513"/>
                </a:lnTo>
                <a:lnTo>
                  <a:pt x="159004" y="163956"/>
                </a:lnTo>
                <a:lnTo>
                  <a:pt x="152146" y="160781"/>
                </a:lnTo>
                <a:close/>
              </a:path>
              <a:path w="361314" h="329564">
                <a:moveTo>
                  <a:pt x="158623" y="182879"/>
                </a:moveTo>
                <a:lnTo>
                  <a:pt x="158112" y="183390"/>
                </a:lnTo>
                <a:lnTo>
                  <a:pt x="166738" y="192036"/>
                </a:lnTo>
                <a:lnTo>
                  <a:pt x="167894" y="190880"/>
                </a:lnTo>
                <a:lnTo>
                  <a:pt x="158623" y="182879"/>
                </a:lnTo>
                <a:close/>
              </a:path>
              <a:path w="361314" h="329564">
                <a:moveTo>
                  <a:pt x="172847" y="124078"/>
                </a:moveTo>
                <a:lnTo>
                  <a:pt x="162052" y="134873"/>
                </a:lnTo>
                <a:lnTo>
                  <a:pt x="216662" y="189483"/>
                </a:lnTo>
                <a:lnTo>
                  <a:pt x="227456" y="178688"/>
                </a:lnTo>
                <a:lnTo>
                  <a:pt x="193465" y="144697"/>
                </a:lnTo>
                <a:lnTo>
                  <a:pt x="181385" y="134873"/>
                </a:lnTo>
                <a:lnTo>
                  <a:pt x="180678" y="133095"/>
                </a:lnTo>
                <a:lnTo>
                  <a:pt x="180086" y="131318"/>
                </a:lnTo>
                <a:lnTo>
                  <a:pt x="172847" y="124078"/>
                </a:lnTo>
                <a:close/>
              </a:path>
              <a:path w="361314" h="329564">
                <a:moveTo>
                  <a:pt x="170579" y="175513"/>
                </a:moveTo>
                <a:lnTo>
                  <a:pt x="140716" y="175513"/>
                </a:lnTo>
                <a:lnTo>
                  <a:pt x="148335" y="175767"/>
                </a:lnTo>
                <a:lnTo>
                  <a:pt x="148708" y="175767"/>
                </a:lnTo>
                <a:lnTo>
                  <a:pt x="152146" y="177545"/>
                </a:lnTo>
                <a:lnTo>
                  <a:pt x="155829" y="181101"/>
                </a:lnTo>
                <a:lnTo>
                  <a:pt x="158112" y="183390"/>
                </a:lnTo>
                <a:lnTo>
                  <a:pt x="158623" y="182879"/>
                </a:lnTo>
                <a:lnTo>
                  <a:pt x="177972" y="182879"/>
                </a:lnTo>
                <a:lnTo>
                  <a:pt x="170579" y="175513"/>
                </a:lnTo>
                <a:close/>
              </a:path>
              <a:path w="361314" h="329564">
                <a:moveTo>
                  <a:pt x="180086" y="131318"/>
                </a:moveTo>
                <a:lnTo>
                  <a:pt x="180678" y="133095"/>
                </a:lnTo>
                <a:lnTo>
                  <a:pt x="181385" y="134873"/>
                </a:lnTo>
                <a:lnTo>
                  <a:pt x="193465" y="144697"/>
                </a:lnTo>
                <a:lnTo>
                  <a:pt x="192849" y="144081"/>
                </a:lnTo>
                <a:lnTo>
                  <a:pt x="192203" y="143562"/>
                </a:lnTo>
                <a:lnTo>
                  <a:pt x="189484" y="140842"/>
                </a:lnTo>
                <a:lnTo>
                  <a:pt x="189373" y="140605"/>
                </a:lnTo>
                <a:lnTo>
                  <a:pt x="180086" y="131318"/>
                </a:lnTo>
                <a:close/>
              </a:path>
              <a:path w="361314" h="329564">
                <a:moveTo>
                  <a:pt x="189611" y="140842"/>
                </a:moveTo>
                <a:lnTo>
                  <a:pt x="192203" y="143562"/>
                </a:lnTo>
                <a:lnTo>
                  <a:pt x="192849" y="144081"/>
                </a:lnTo>
                <a:lnTo>
                  <a:pt x="189611" y="140842"/>
                </a:lnTo>
                <a:close/>
              </a:path>
              <a:path w="361314" h="329564">
                <a:moveTo>
                  <a:pt x="202584" y="101345"/>
                </a:moveTo>
                <a:lnTo>
                  <a:pt x="199644" y="101345"/>
                </a:lnTo>
                <a:lnTo>
                  <a:pt x="196850" y="102107"/>
                </a:lnTo>
                <a:lnTo>
                  <a:pt x="194056" y="103377"/>
                </a:lnTo>
                <a:lnTo>
                  <a:pt x="191388" y="104647"/>
                </a:lnTo>
                <a:lnTo>
                  <a:pt x="188722" y="106552"/>
                </a:lnTo>
                <a:lnTo>
                  <a:pt x="186309" y="109092"/>
                </a:lnTo>
                <a:lnTo>
                  <a:pt x="183006" y="112267"/>
                </a:lnTo>
                <a:lnTo>
                  <a:pt x="180975" y="116077"/>
                </a:lnTo>
                <a:lnTo>
                  <a:pt x="180086" y="120650"/>
                </a:lnTo>
                <a:lnTo>
                  <a:pt x="179498" y="124078"/>
                </a:lnTo>
                <a:lnTo>
                  <a:pt x="179411" y="126720"/>
                </a:lnTo>
                <a:lnTo>
                  <a:pt x="179578" y="129793"/>
                </a:lnTo>
                <a:lnTo>
                  <a:pt x="180086" y="131318"/>
                </a:lnTo>
                <a:lnTo>
                  <a:pt x="189373" y="140605"/>
                </a:lnTo>
                <a:lnTo>
                  <a:pt x="187833" y="137286"/>
                </a:lnTo>
                <a:lnTo>
                  <a:pt x="187833" y="129793"/>
                </a:lnTo>
                <a:lnTo>
                  <a:pt x="202268" y="117601"/>
                </a:lnTo>
                <a:lnTo>
                  <a:pt x="205085" y="117601"/>
                </a:lnTo>
                <a:lnTo>
                  <a:pt x="202701" y="102107"/>
                </a:lnTo>
                <a:lnTo>
                  <a:pt x="202584" y="101345"/>
                </a:lnTo>
                <a:close/>
              </a:path>
              <a:path w="361314" h="329564">
                <a:moveTo>
                  <a:pt x="253365" y="53847"/>
                </a:moveTo>
                <a:lnTo>
                  <a:pt x="248412" y="54355"/>
                </a:lnTo>
                <a:lnTo>
                  <a:pt x="243459" y="56387"/>
                </a:lnTo>
                <a:lnTo>
                  <a:pt x="238506" y="58292"/>
                </a:lnTo>
                <a:lnTo>
                  <a:pt x="218312" y="89153"/>
                </a:lnTo>
                <a:lnTo>
                  <a:pt x="219005" y="95273"/>
                </a:lnTo>
                <a:lnTo>
                  <a:pt x="244217" y="126720"/>
                </a:lnTo>
                <a:lnTo>
                  <a:pt x="262255" y="133095"/>
                </a:lnTo>
                <a:lnTo>
                  <a:pt x="268374" y="132383"/>
                </a:lnTo>
                <a:lnTo>
                  <a:pt x="274351" y="130254"/>
                </a:lnTo>
                <a:lnTo>
                  <a:pt x="280185" y="126720"/>
                </a:lnTo>
                <a:lnTo>
                  <a:pt x="285877" y="121792"/>
                </a:lnTo>
                <a:lnTo>
                  <a:pt x="290068" y="117601"/>
                </a:lnTo>
                <a:lnTo>
                  <a:pt x="258332" y="117601"/>
                </a:lnTo>
                <a:lnTo>
                  <a:pt x="253492" y="115315"/>
                </a:lnTo>
                <a:lnTo>
                  <a:pt x="247421" y="109219"/>
                </a:lnTo>
                <a:lnTo>
                  <a:pt x="240409" y="102107"/>
                </a:lnTo>
                <a:lnTo>
                  <a:pt x="235966" y="97789"/>
                </a:lnTo>
                <a:lnTo>
                  <a:pt x="234108" y="93725"/>
                </a:lnTo>
                <a:lnTo>
                  <a:pt x="233992" y="93472"/>
                </a:lnTo>
                <a:lnTo>
                  <a:pt x="233934" y="93344"/>
                </a:lnTo>
                <a:lnTo>
                  <a:pt x="233817" y="89153"/>
                </a:lnTo>
                <a:lnTo>
                  <a:pt x="233806" y="84200"/>
                </a:lnTo>
                <a:lnTo>
                  <a:pt x="235838" y="79882"/>
                </a:lnTo>
                <a:lnTo>
                  <a:pt x="242316" y="73405"/>
                </a:lnTo>
                <a:lnTo>
                  <a:pt x="244983" y="71754"/>
                </a:lnTo>
                <a:lnTo>
                  <a:pt x="248031" y="70611"/>
                </a:lnTo>
                <a:lnTo>
                  <a:pt x="250952" y="69468"/>
                </a:lnTo>
                <a:lnTo>
                  <a:pt x="253068" y="69214"/>
                </a:lnTo>
                <a:lnTo>
                  <a:pt x="257429" y="69214"/>
                </a:lnTo>
                <a:lnTo>
                  <a:pt x="257998" y="58292"/>
                </a:lnTo>
                <a:lnTo>
                  <a:pt x="258118" y="56006"/>
                </a:lnTo>
                <a:lnTo>
                  <a:pt x="258191" y="54609"/>
                </a:lnTo>
                <a:lnTo>
                  <a:pt x="253365" y="53847"/>
                </a:lnTo>
                <a:close/>
              </a:path>
              <a:path w="361314" h="329564">
                <a:moveTo>
                  <a:pt x="205085" y="117601"/>
                </a:moveTo>
                <a:lnTo>
                  <a:pt x="204025" y="117601"/>
                </a:lnTo>
                <a:lnTo>
                  <a:pt x="206184" y="117855"/>
                </a:lnTo>
                <a:lnTo>
                  <a:pt x="205124" y="117855"/>
                </a:lnTo>
                <a:lnTo>
                  <a:pt x="205085" y="117601"/>
                </a:lnTo>
                <a:close/>
              </a:path>
              <a:path w="361314" h="329564">
                <a:moveTo>
                  <a:pt x="297053" y="93472"/>
                </a:moveTo>
                <a:lnTo>
                  <a:pt x="281813" y="93725"/>
                </a:lnTo>
                <a:lnTo>
                  <a:pt x="282194" y="97154"/>
                </a:lnTo>
                <a:lnTo>
                  <a:pt x="281813" y="100329"/>
                </a:lnTo>
                <a:lnTo>
                  <a:pt x="280881" y="103123"/>
                </a:lnTo>
                <a:lnTo>
                  <a:pt x="279781" y="106552"/>
                </a:lnTo>
                <a:lnTo>
                  <a:pt x="278208" y="109092"/>
                </a:lnTo>
                <a:lnTo>
                  <a:pt x="278130" y="109219"/>
                </a:lnTo>
                <a:lnTo>
                  <a:pt x="275844" y="111505"/>
                </a:lnTo>
                <a:lnTo>
                  <a:pt x="271653" y="115569"/>
                </a:lnTo>
                <a:lnTo>
                  <a:pt x="267335" y="117601"/>
                </a:lnTo>
                <a:lnTo>
                  <a:pt x="290068" y="117601"/>
                </a:lnTo>
                <a:lnTo>
                  <a:pt x="293243" y="113029"/>
                </a:lnTo>
                <a:lnTo>
                  <a:pt x="295148" y="108076"/>
                </a:lnTo>
                <a:lnTo>
                  <a:pt x="297075" y="103377"/>
                </a:lnTo>
                <a:lnTo>
                  <a:pt x="297180" y="103123"/>
                </a:lnTo>
                <a:lnTo>
                  <a:pt x="297815" y="98297"/>
                </a:lnTo>
                <a:lnTo>
                  <a:pt x="297093" y="93725"/>
                </a:lnTo>
                <a:lnTo>
                  <a:pt x="297053" y="93472"/>
                </a:lnTo>
                <a:close/>
              </a:path>
              <a:path w="361314" h="329564">
                <a:moveTo>
                  <a:pt x="251079" y="2031"/>
                </a:moveTo>
                <a:lnTo>
                  <a:pt x="240411" y="12700"/>
                </a:lnTo>
                <a:lnTo>
                  <a:pt x="316865" y="89153"/>
                </a:lnTo>
                <a:lnTo>
                  <a:pt x="327660" y="78485"/>
                </a:lnTo>
                <a:lnTo>
                  <a:pt x="292896" y="43780"/>
                </a:lnTo>
                <a:lnTo>
                  <a:pt x="292472" y="43494"/>
                </a:lnTo>
                <a:lnTo>
                  <a:pt x="281305" y="34289"/>
                </a:lnTo>
                <a:lnTo>
                  <a:pt x="280344" y="31249"/>
                </a:lnTo>
                <a:lnTo>
                  <a:pt x="251079" y="2031"/>
                </a:lnTo>
                <a:close/>
              </a:path>
              <a:path w="361314" h="329564">
                <a:moveTo>
                  <a:pt x="332486" y="17017"/>
                </a:moveTo>
                <a:lnTo>
                  <a:pt x="305054" y="17017"/>
                </a:lnTo>
                <a:lnTo>
                  <a:pt x="309118" y="17144"/>
                </a:lnTo>
                <a:lnTo>
                  <a:pt x="313055" y="19050"/>
                </a:lnTo>
                <a:lnTo>
                  <a:pt x="350012" y="56006"/>
                </a:lnTo>
                <a:lnTo>
                  <a:pt x="360806" y="45338"/>
                </a:lnTo>
                <a:lnTo>
                  <a:pt x="332613" y="17144"/>
                </a:lnTo>
                <a:lnTo>
                  <a:pt x="332486" y="17017"/>
                </a:lnTo>
                <a:close/>
              </a:path>
              <a:path w="361314" h="329564">
                <a:moveTo>
                  <a:pt x="280344" y="31249"/>
                </a:moveTo>
                <a:lnTo>
                  <a:pt x="281305" y="34289"/>
                </a:lnTo>
                <a:lnTo>
                  <a:pt x="292819" y="43780"/>
                </a:lnTo>
                <a:lnTo>
                  <a:pt x="292610" y="43494"/>
                </a:lnTo>
                <a:lnTo>
                  <a:pt x="280344" y="31249"/>
                </a:lnTo>
                <a:close/>
              </a:path>
              <a:path w="361314" h="329564">
                <a:moveTo>
                  <a:pt x="299212" y="0"/>
                </a:moveTo>
                <a:lnTo>
                  <a:pt x="280416" y="20192"/>
                </a:lnTo>
                <a:lnTo>
                  <a:pt x="279400" y="24764"/>
                </a:lnTo>
                <a:lnTo>
                  <a:pt x="279781" y="29463"/>
                </a:lnTo>
                <a:lnTo>
                  <a:pt x="280344" y="31249"/>
                </a:lnTo>
                <a:lnTo>
                  <a:pt x="289614" y="40503"/>
                </a:lnTo>
                <a:lnTo>
                  <a:pt x="287909" y="36829"/>
                </a:lnTo>
                <a:lnTo>
                  <a:pt x="288036" y="33146"/>
                </a:lnTo>
                <a:lnTo>
                  <a:pt x="300708" y="17017"/>
                </a:lnTo>
                <a:lnTo>
                  <a:pt x="332486" y="17017"/>
                </a:lnTo>
                <a:lnTo>
                  <a:pt x="320548" y="5079"/>
                </a:lnTo>
                <a:lnTo>
                  <a:pt x="313436" y="1269"/>
                </a:lnTo>
                <a:lnTo>
                  <a:pt x="29921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77464" y="5347715"/>
            <a:ext cx="275590" cy="295275"/>
          </a:xfrm>
          <a:custGeom>
            <a:avLst/>
            <a:gdLst/>
            <a:ahLst/>
            <a:cxnLst/>
            <a:rect l="l" t="t" r="r" b="b"/>
            <a:pathLst>
              <a:path w="275589" h="295275">
                <a:moveTo>
                  <a:pt x="9143" y="181102"/>
                </a:moveTo>
                <a:lnTo>
                  <a:pt x="0" y="190373"/>
                </a:lnTo>
                <a:lnTo>
                  <a:pt x="48387" y="295021"/>
                </a:lnTo>
                <a:lnTo>
                  <a:pt x="59943" y="283451"/>
                </a:lnTo>
                <a:lnTo>
                  <a:pt x="51045" y="265239"/>
                </a:lnTo>
                <a:lnTo>
                  <a:pt x="44577" y="265239"/>
                </a:lnTo>
                <a:lnTo>
                  <a:pt x="34290" y="255041"/>
                </a:lnTo>
                <a:lnTo>
                  <a:pt x="42197" y="247129"/>
                </a:lnTo>
                <a:lnTo>
                  <a:pt x="19431" y="200533"/>
                </a:lnTo>
                <a:lnTo>
                  <a:pt x="51219" y="200533"/>
                </a:lnTo>
                <a:lnTo>
                  <a:pt x="9143" y="181102"/>
                </a:lnTo>
                <a:close/>
              </a:path>
              <a:path w="275589" h="295275">
                <a:moveTo>
                  <a:pt x="42197" y="247129"/>
                </a:moveTo>
                <a:lnTo>
                  <a:pt x="34290" y="255041"/>
                </a:lnTo>
                <a:lnTo>
                  <a:pt x="44577" y="265239"/>
                </a:lnTo>
                <a:lnTo>
                  <a:pt x="48924" y="260898"/>
                </a:lnTo>
                <a:lnTo>
                  <a:pt x="42197" y="247129"/>
                </a:lnTo>
                <a:close/>
              </a:path>
              <a:path w="275589" h="295275">
                <a:moveTo>
                  <a:pt x="48924" y="260898"/>
                </a:moveTo>
                <a:lnTo>
                  <a:pt x="44577" y="265239"/>
                </a:lnTo>
                <a:lnTo>
                  <a:pt x="51045" y="265239"/>
                </a:lnTo>
                <a:lnTo>
                  <a:pt x="48924" y="260898"/>
                </a:lnTo>
                <a:close/>
              </a:path>
              <a:path w="275589" h="295275">
                <a:moveTo>
                  <a:pt x="66019" y="223292"/>
                </a:moveTo>
                <a:lnTo>
                  <a:pt x="42197" y="247129"/>
                </a:lnTo>
                <a:lnTo>
                  <a:pt x="48924" y="260898"/>
                </a:lnTo>
                <a:lnTo>
                  <a:pt x="79747" y="230124"/>
                </a:lnTo>
                <a:lnTo>
                  <a:pt x="80004" y="230124"/>
                </a:lnTo>
                <a:lnTo>
                  <a:pt x="66019" y="223292"/>
                </a:lnTo>
                <a:close/>
              </a:path>
              <a:path w="275589" h="295275">
                <a:moveTo>
                  <a:pt x="82018" y="214757"/>
                </a:moveTo>
                <a:lnTo>
                  <a:pt x="74549" y="214757"/>
                </a:lnTo>
                <a:lnTo>
                  <a:pt x="84836" y="225044"/>
                </a:lnTo>
                <a:lnTo>
                  <a:pt x="79747" y="230124"/>
                </a:lnTo>
                <a:lnTo>
                  <a:pt x="80004" y="230124"/>
                </a:lnTo>
                <a:lnTo>
                  <a:pt x="102362" y="241046"/>
                </a:lnTo>
                <a:lnTo>
                  <a:pt x="113918" y="229489"/>
                </a:lnTo>
                <a:lnTo>
                  <a:pt x="82018" y="214757"/>
                </a:lnTo>
                <a:close/>
              </a:path>
              <a:path w="275589" h="295275">
                <a:moveTo>
                  <a:pt x="80772" y="153289"/>
                </a:moveTo>
                <a:lnTo>
                  <a:pt x="70104" y="164084"/>
                </a:lnTo>
                <a:lnTo>
                  <a:pt x="146938" y="240868"/>
                </a:lnTo>
                <a:lnTo>
                  <a:pt x="157606" y="230124"/>
                </a:lnTo>
                <a:lnTo>
                  <a:pt x="128757" y="201274"/>
                </a:lnTo>
                <a:lnTo>
                  <a:pt x="126111" y="200152"/>
                </a:lnTo>
                <a:lnTo>
                  <a:pt x="115443" y="187960"/>
                </a:lnTo>
                <a:lnTo>
                  <a:pt x="100203" y="172720"/>
                </a:lnTo>
                <a:lnTo>
                  <a:pt x="98184" y="171145"/>
                </a:lnTo>
                <a:lnTo>
                  <a:pt x="88900" y="163576"/>
                </a:lnTo>
                <a:lnTo>
                  <a:pt x="87937" y="160528"/>
                </a:lnTo>
                <a:lnTo>
                  <a:pt x="86233" y="158750"/>
                </a:lnTo>
                <a:lnTo>
                  <a:pt x="80772" y="153289"/>
                </a:lnTo>
                <a:close/>
              </a:path>
              <a:path w="275589" h="295275">
                <a:moveTo>
                  <a:pt x="74549" y="214757"/>
                </a:moveTo>
                <a:lnTo>
                  <a:pt x="66019" y="223292"/>
                </a:lnTo>
                <a:lnTo>
                  <a:pt x="80004" y="230124"/>
                </a:lnTo>
                <a:lnTo>
                  <a:pt x="79747" y="230124"/>
                </a:lnTo>
                <a:lnTo>
                  <a:pt x="84836" y="225044"/>
                </a:lnTo>
                <a:lnTo>
                  <a:pt x="74549" y="214757"/>
                </a:lnTo>
                <a:close/>
              </a:path>
              <a:path w="275589" h="295275">
                <a:moveTo>
                  <a:pt x="51219" y="200533"/>
                </a:moveTo>
                <a:lnTo>
                  <a:pt x="19431" y="200533"/>
                </a:lnTo>
                <a:lnTo>
                  <a:pt x="66019" y="223292"/>
                </a:lnTo>
                <a:lnTo>
                  <a:pt x="74549" y="214757"/>
                </a:lnTo>
                <a:lnTo>
                  <a:pt x="82018" y="214757"/>
                </a:lnTo>
                <a:lnTo>
                  <a:pt x="51219" y="200533"/>
                </a:lnTo>
                <a:close/>
              </a:path>
              <a:path w="275589" h="295275">
                <a:moveTo>
                  <a:pt x="117565" y="189970"/>
                </a:moveTo>
                <a:lnTo>
                  <a:pt x="117855" y="190373"/>
                </a:lnTo>
                <a:lnTo>
                  <a:pt x="128757" y="201274"/>
                </a:lnTo>
                <a:lnTo>
                  <a:pt x="130302" y="201930"/>
                </a:lnTo>
                <a:lnTo>
                  <a:pt x="134493" y="202311"/>
                </a:lnTo>
                <a:lnTo>
                  <a:pt x="142748" y="200533"/>
                </a:lnTo>
                <a:lnTo>
                  <a:pt x="146558" y="198374"/>
                </a:lnTo>
                <a:lnTo>
                  <a:pt x="151384" y="193548"/>
                </a:lnTo>
                <a:lnTo>
                  <a:pt x="125645" y="193548"/>
                </a:lnTo>
                <a:lnTo>
                  <a:pt x="122681" y="192659"/>
                </a:lnTo>
                <a:lnTo>
                  <a:pt x="120268" y="191897"/>
                </a:lnTo>
                <a:lnTo>
                  <a:pt x="118287" y="190627"/>
                </a:lnTo>
                <a:lnTo>
                  <a:pt x="117565" y="189970"/>
                </a:lnTo>
                <a:close/>
              </a:path>
              <a:path w="275589" h="295275">
                <a:moveTo>
                  <a:pt x="116458" y="188976"/>
                </a:moveTo>
                <a:lnTo>
                  <a:pt x="117202" y="189970"/>
                </a:lnTo>
                <a:lnTo>
                  <a:pt x="126111" y="200152"/>
                </a:lnTo>
                <a:lnTo>
                  <a:pt x="128757" y="201274"/>
                </a:lnTo>
                <a:lnTo>
                  <a:pt x="116458" y="188976"/>
                </a:lnTo>
                <a:close/>
              </a:path>
              <a:path w="275589" h="295275">
                <a:moveTo>
                  <a:pt x="139064" y="146304"/>
                </a:moveTo>
                <a:lnTo>
                  <a:pt x="107823" y="146304"/>
                </a:lnTo>
                <a:lnTo>
                  <a:pt x="116205" y="146812"/>
                </a:lnTo>
                <a:lnTo>
                  <a:pt x="120268" y="148971"/>
                </a:lnTo>
                <a:lnTo>
                  <a:pt x="124206" y="152908"/>
                </a:lnTo>
                <a:lnTo>
                  <a:pt x="136017" y="164846"/>
                </a:lnTo>
                <a:lnTo>
                  <a:pt x="139954" y="168656"/>
                </a:lnTo>
                <a:lnTo>
                  <a:pt x="142112" y="172720"/>
                </a:lnTo>
                <a:lnTo>
                  <a:pt x="142124" y="173101"/>
                </a:lnTo>
                <a:lnTo>
                  <a:pt x="142240" y="176784"/>
                </a:lnTo>
                <a:lnTo>
                  <a:pt x="127635" y="193548"/>
                </a:lnTo>
                <a:lnTo>
                  <a:pt x="151384" y="193548"/>
                </a:lnTo>
                <a:lnTo>
                  <a:pt x="155956" y="188976"/>
                </a:lnTo>
                <a:lnTo>
                  <a:pt x="158623" y="182372"/>
                </a:lnTo>
                <a:lnTo>
                  <a:pt x="157643" y="168656"/>
                </a:lnTo>
                <a:lnTo>
                  <a:pt x="157606" y="168148"/>
                </a:lnTo>
                <a:lnTo>
                  <a:pt x="153797" y="161036"/>
                </a:lnTo>
                <a:lnTo>
                  <a:pt x="139064" y="146304"/>
                </a:lnTo>
                <a:close/>
              </a:path>
              <a:path w="275589" h="295275">
                <a:moveTo>
                  <a:pt x="88011" y="160528"/>
                </a:moveTo>
                <a:lnTo>
                  <a:pt x="88097" y="161036"/>
                </a:lnTo>
                <a:lnTo>
                  <a:pt x="88900" y="163576"/>
                </a:lnTo>
                <a:lnTo>
                  <a:pt x="100116" y="172720"/>
                </a:lnTo>
                <a:lnTo>
                  <a:pt x="98628" y="171145"/>
                </a:lnTo>
                <a:lnTo>
                  <a:pt x="88011" y="160528"/>
                </a:lnTo>
                <a:close/>
              </a:path>
              <a:path w="275589" h="295275">
                <a:moveTo>
                  <a:pt x="106680" y="129794"/>
                </a:moveTo>
                <a:lnTo>
                  <a:pt x="87227" y="156083"/>
                </a:lnTo>
                <a:lnTo>
                  <a:pt x="87361" y="158496"/>
                </a:lnTo>
                <a:lnTo>
                  <a:pt x="87375" y="158750"/>
                </a:lnTo>
                <a:lnTo>
                  <a:pt x="88011" y="160528"/>
                </a:lnTo>
                <a:lnTo>
                  <a:pt x="98234" y="170751"/>
                </a:lnTo>
                <a:lnTo>
                  <a:pt x="96647" y="168402"/>
                </a:lnTo>
                <a:lnTo>
                  <a:pt x="95885" y="165862"/>
                </a:lnTo>
                <a:lnTo>
                  <a:pt x="95163" y="163576"/>
                </a:lnTo>
                <a:lnTo>
                  <a:pt x="95123" y="161036"/>
                </a:lnTo>
                <a:lnTo>
                  <a:pt x="95808" y="158750"/>
                </a:lnTo>
                <a:lnTo>
                  <a:pt x="96647" y="156083"/>
                </a:lnTo>
                <a:lnTo>
                  <a:pt x="98171" y="153797"/>
                </a:lnTo>
                <a:lnTo>
                  <a:pt x="104012" y="147955"/>
                </a:lnTo>
                <a:lnTo>
                  <a:pt x="107823" y="146304"/>
                </a:lnTo>
                <a:lnTo>
                  <a:pt x="139064" y="146304"/>
                </a:lnTo>
                <a:lnTo>
                  <a:pt x="127888" y="135128"/>
                </a:lnTo>
                <a:lnTo>
                  <a:pt x="120777" y="131191"/>
                </a:lnTo>
                <a:lnTo>
                  <a:pt x="113665" y="130556"/>
                </a:lnTo>
                <a:lnTo>
                  <a:pt x="106680" y="129794"/>
                </a:lnTo>
                <a:close/>
              </a:path>
              <a:path w="275589" h="295275">
                <a:moveTo>
                  <a:pt x="139065" y="95123"/>
                </a:moveTo>
                <a:lnTo>
                  <a:pt x="128269" y="105918"/>
                </a:lnTo>
                <a:lnTo>
                  <a:pt x="182880" y="160528"/>
                </a:lnTo>
                <a:lnTo>
                  <a:pt x="193675" y="149733"/>
                </a:lnTo>
                <a:lnTo>
                  <a:pt x="159683" y="115741"/>
                </a:lnTo>
                <a:lnTo>
                  <a:pt x="147447" y="105791"/>
                </a:lnTo>
                <a:lnTo>
                  <a:pt x="146304" y="102362"/>
                </a:lnTo>
                <a:lnTo>
                  <a:pt x="139065" y="95123"/>
                </a:lnTo>
                <a:close/>
              </a:path>
              <a:path w="275589" h="295275">
                <a:moveTo>
                  <a:pt x="146304" y="102362"/>
                </a:moveTo>
                <a:lnTo>
                  <a:pt x="147447" y="105791"/>
                </a:lnTo>
                <a:lnTo>
                  <a:pt x="159683" y="115741"/>
                </a:lnTo>
                <a:lnTo>
                  <a:pt x="159067" y="115125"/>
                </a:lnTo>
                <a:lnTo>
                  <a:pt x="158421" y="114606"/>
                </a:lnTo>
                <a:lnTo>
                  <a:pt x="155702" y="111887"/>
                </a:lnTo>
                <a:lnTo>
                  <a:pt x="155591" y="111649"/>
                </a:lnTo>
                <a:lnTo>
                  <a:pt x="146304" y="102362"/>
                </a:lnTo>
                <a:close/>
              </a:path>
              <a:path w="275589" h="295275">
                <a:moveTo>
                  <a:pt x="158114" y="114173"/>
                </a:moveTo>
                <a:lnTo>
                  <a:pt x="158421" y="114606"/>
                </a:lnTo>
                <a:lnTo>
                  <a:pt x="159067" y="115125"/>
                </a:lnTo>
                <a:lnTo>
                  <a:pt x="158114" y="114173"/>
                </a:lnTo>
                <a:close/>
              </a:path>
              <a:path w="275589" h="295275">
                <a:moveTo>
                  <a:pt x="185293" y="48768"/>
                </a:moveTo>
                <a:lnTo>
                  <a:pt x="174625" y="59563"/>
                </a:lnTo>
                <a:lnTo>
                  <a:pt x="229235" y="114173"/>
                </a:lnTo>
                <a:lnTo>
                  <a:pt x="240030" y="103378"/>
                </a:lnTo>
                <a:lnTo>
                  <a:pt x="185293" y="48768"/>
                </a:lnTo>
                <a:close/>
              </a:path>
              <a:path w="275589" h="295275">
                <a:moveTo>
                  <a:pt x="168783" y="72263"/>
                </a:moveTo>
                <a:lnTo>
                  <a:pt x="145596" y="97155"/>
                </a:lnTo>
                <a:lnTo>
                  <a:pt x="145796" y="100838"/>
                </a:lnTo>
                <a:lnTo>
                  <a:pt x="146304" y="102362"/>
                </a:lnTo>
                <a:lnTo>
                  <a:pt x="155591" y="111649"/>
                </a:lnTo>
                <a:lnTo>
                  <a:pt x="154050" y="108331"/>
                </a:lnTo>
                <a:lnTo>
                  <a:pt x="154050" y="100838"/>
                </a:lnTo>
                <a:lnTo>
                  <a:pt x="169163" y="88519"/>
                </a:lnTo>
                <a:lnTo>
                  <a:pt x="171283" y="88519"/>
                </a:lnTo>
                <a:lnTo>
                  <a:pt x="168919" y="73152"/>
                </a:lnTo>
                <a:lnTo>
                  <a:pt x="168802" y="72390"/>
                </a:lnTo>
                <a:lnTo>
                  <a:pt x="168783" y="72263"/>
                </a:lnTo>
                <a:close/>
              </a:path>
              <a:path w="275589" h="295275">
                <a:moveTo>
                  <a:pt x="171283" y="88519"/>
                </a:moveTo>
                <a:lnTo>
                  <a:pt x="169163" y="88519"/>
                </a:lnTo>
                <a:lnTo>
                  <a:pt x="171323" y="88773"/>
                </a:lnTo>
                <a:lnTo>
                  <a:pt x="171283" y="88519"/>
                </a:lnTo>
                <a:close/>
              </a:path>
              <a:path w="275589" h="295275">
                <a:moveTo>
                  <a:pt x="190373" y="0"/>
                </a:moveTo>
                <a:lnTo>
                  <a:pt x="179705" y="10668"/>
                </a:lnTo>
                <a:lnTo>
                  <a:pt x="246507" y="77597"/>
                </a:lnTo>
                <a:lnTo>
                  <a:pt x="251206" y="80010"/>
                </a:lnTo>
                <a:lnTo>
                  <a:pt x="256032" y="80264"/>
                </a:lnTo>
                <a:lnTo>
                  <a:pt x="260731" y="80645"/>
                </a:lnTo>
                <a:lnTo>
                  <a:pt x="265175" y="78740"/>
                </a:lnTo>
                <a:lnTo>
                  <a:pt x="275589" y="68326"/>
                </a:lnTo>
                <a:lnTo>
                  <a:pt x="271860" y="64643"/>
                </a:lnTo>
                <a:lnTo>
                  <a:pt x="258063" y="64643"/>
                </a:lnTo>
                <a:lnTo>
                  <a:pt x="255397" y="64389"/>
                </a:lnTo>
                <a:lnTo>
                  <a:pt x="254126" y="63627"/>
                </a:lnTo>
                <a:lnTo>
                  <a:pt x="190373" y="0"/>
                </a:lnTo>
                <a:close/>
              </a:path>
              <a:path w="275589" h="295275">
                <a:moveTo>
                  <a:pt x="265302" y="58166"/>
                </a:moveTo>
                <a:lnTo>
                  <a:pt x="259207" y="64262"/>
                </a:lnTo>
                <a:lnTo>
                  <a:pt x="258063" y="64643"/>
                </a:lnTo>
                <a:lnTo>
                  <a:pt x="271860" y="64643"/>
                </a:lnTo>
                <a:lnTo>
                  <a:pt x="265302" y="58166"/>
                </a:lnTo>
                <a:close/>
              </a:path>
              <a:path w="275589" h="295275">
                <a:moveTo>
                  <a:pt x="163449" y="26924"/>
                </a:moveTo>
                <a:lnTo>
                  <a:pt x="152781" y="37592"/>
                </a:lnTo>
                <a:lnTo>
                  <a:pt x="163449" y="48387"/>
                </a:lnTo>
                <a:lnTo>
                  <a:pt x="174244" y="37592"/>
                </a:lnTo>
                <a:lnTo>
                  <a:pt x="163449" y="26924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5296" y="5358765"/>
            <a:ext cx="251967" cy="237362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4420489" y="5376227"/>
            <a:ext cx="259715" cy="259079"/>
          </a:xfrm>
          <a:custGeom>
            <a:avLst/>
            <a:gdLst/>
            <a:ahLst/>
            <a:cxnLst/>
            <a:rect l="l" t="t" r="r" b="b"/>
            <a:pathLst>
              <a:path w="259714" h="259079">
                <a:moveTo>
                  <a:pt x="10668" y="147002"/>
                </a:moveTo>
                <a:lnTo>
                  <a:pt x="0" y="157670"/>
                </a:lnTo>
                <a:lnTo>
                  <a:pt x="52070" y="209867"/>
                </a:lnTo>
                <a:lnTo>
                  <a:pt x="56769" y="214528"/>
                </a:lnTo>
                <a:lnTo>
                  <a:pt x="59309" y="219316"/>
                </a:lnTo>
                <a:lnTo>
                  <a:pt x="59546" y="223901"/>
                </a:lnTo>
                <a:lnTo>
                  <a:pt x="59944" y="229108"/>
                </a:lnTo>
                <a:lnTo>
                  <a:pt x="57912" y="233641"/>
                </a:lnTo>
                <a:lnTo>
                  <a:pt x="53848" y="237820"/>
                </a:lnTo>
                <a:lnTo>
                  <a:pt x="51308" y="240271"/>
                </a:lnTo>
                <a:lnTo>
                  <a:pt x="48768" y="241960"/>
                </a:lnTo>
                <a:lnTo>
                  <a:pt x="45847" y="242862"/>
                </a:lnTo>
                <a:lnTo>
                  <a:pt x="42781" y="243865"/>
                </a:lnTo>
                <a:lnTo>
                  <a:pt x="37474" y="243865"/>
                </a:lnTo>
                <a:lnTo>
                  <a:pt x="35178" y="258229"/>
                </a:lnTo>
                <a:lnTo>
                  <a:pt x="40259" y="259080"/>
                </a:lnTo>
                <a:lnTo>
                  <a:pt x="45338" y="258610"/>
                </a:lnTo>
                <a:lnTo>
                  <a:pt x="55499" y="255066"/>
                </a:lnTo>
                <a:lnTo>
                  <a:pt x="60071" y="252158"/>
                </a:lnTo>
                <a:lnTo>
                  <a:pt x="64135" y="248132"/>
                </a:lnTo>
                <a:lnTo>
                  <a:pt x="67796" y="243865"/>
                </a:lnTo>
                <a:lnTo>
                  <a:pt x="40386" y="243865"/>
                </a:lnTo>
                <a:lnTo>
                  <a:pt x="37591" y="243128"/>
                </a:lnTo>
                <a:lnTo>
                  <a:pt x="68428" y="243128"/>
                </a:lnTo>
                <a:lnTo>
                  <a:pt x="69111" y="242331"/>
                </a:lnTo>
                <a:lnTo>
                  <a:pt x="72612" y="236359"/>
                </a:lnTo>
                <a:lnTo>
                  <a:pt x="74636" y="230216"/>
                </a:lnTo>
                <a:lnTo>
                  <a:pt x="75156" y="224218"/>
                </a:lnTo>
                <a:lnTo>
                  <a:pt x="75184" y="223901"/>
                </a:lnTo>
                <a:lnTo>
                  <a:pt x="74277" y="217542"/>
                </a:lnTo>
                <a:lnTo>
                  <a:pt x="71929" y="211297"/>
                </a:lnTo>
                <a:lnTo>
                  <a:pt x="68129" y="205179"/>
                </a:lnTo>
                <a:lnTo>
                  <a:pt x="62864" y="199199"/>
                </a:lnTo>
                <a:lnTo>
                  <a:pt x="10668" y="147002"/>
                </a:lnTo>
                <a:close/>
              </a:path>
              <a:path w="259714" h="259079">
                <a:moveTo>
                  <a:pt x="61722" y="139763"/>
                </a:moveTo>
                <a:lnTo>
                  <a:pt x="50926" y="150431"/>
                </a:lnTo>
                <a:lnTo>
                  <a:pt x="91186" y="190690"/>
                </a:lnTo>
                <a:lnTo>
                  <a:pt x="98298" y="194500"/>
                </a:lnTo>
                <a:lnTo>
                  <a:pt x="112649" y="195770"/>
                </a:lnTo>
                <a:lnTo>
                  <a:pt x="119252" y="192976"/>
                </a:lnTo>
                <a:lnTo>
                  <a:pt x="129286" y="182943"/>
                </a:lnTo>
                <a:lnTo>
                  <a:pt x="131314" y="179006"/>
                </a:lnTo>
                <a:lnTo>
                  <a:pt x="110744" y="179006"/>
                </a:lnTo>
                <a:lnTo>
                  <a:pt x="102615" y="178752"/>
                </a:lnTo>
                <a:lnTo>
                  <a:pt x="98806" y="176720"/>
                </a:lnTo>
                <a:lnTo>
                  <a:pt x="94869" y="172910"/>
                </a:lnTo>
                <a:lnTo>
                  <a:pt x="61722" y="139763"/>
                </a:lnTo>
                <a:close/>
              </a:path>
              <a:path w="259714" h="259079">
                <a:moveTo>
                  <a:pt x="121793" y="155384"/>
                </a:moveTo>
                <a:lnTo>
                  <a:pt x="123444" y="158940"/>
                </a:lnTo>
                <a:lnTo>
                  <a:pt x="123444" y="166560"/>
                </a:lnTo>
                <a:lnTo>
                  <a:pt x="121788" y="169989"/>
                </a:lnTo>
                <a:lnTo>
                  <a:pt x="121665" y="170243"/>
                </a:lnTo>
                <a:lnTo>
                  <a:pt x="114553" y="177355"/>
                </a:lnTo>
                <a:lnTo>
                  <a:pt x="110744" y="179006"/>
                </a:lnTo>
                <a:lnTo>
                  <a:pt x="131314" y="179006"/>
                </a:lnTo>
                <a:lnTo>
                  <a:pt x="131445" y="178752"/>
                </a:lnTo>
                <a:lnTo>
                  <a:pt x="132431" y="170243"/>
                </a:lnTo>
                <a:lnTo>
                  <a:pt x="132461" y="169989"/>
                </a:lnTo>
                <a:lnTo>
                  <a:pt x="132129" y="166560"/>
                </a:lnTo>
                <a:lnTo>
                  <a:pt x="132080" y="166052"/>
                </a:lnTo>
                <a:lnTo>
                  <a:pt x="131775" y="165366"/>
                </a:lnTo>
                <a:lnTo>
                  <a:pt x="121793" y="155384"/>
                </a:lnTo>
                <a:close/>
              </a:path>
              <a:path w="259714" h="259079">
                <a:moveTo>
                  <a:pt x="94614" y="106870"/>
                </a:moveTo>
                <a:lnTo>
                  <a:pt x="83947" y="117538"/>
                </a:lnTo>
                <a:lnTo>
                  <a:pt x="118364" y="151955"/>
                </a:lnTo>
                <a:lnTo>
                  <a:pt x="130556" y="162623"/>
                </a:lnTo>
                <a:lnTo>
                  <a:pt x="131775" y="165366"/>
                </a:lnTo>
                <a:lnTo>
                  <a:pt x="138557" y="172148"/>
                </a:lnTo>
                <a:lnTo>
                  <a:pt x="149225" y="161480"/>
                </a:lnTo>
                <a:lnTo>
                  <a:pt x="94614" y="106870"/>
                </a:lnTo>
                <a:close/>
              </a:path>
              <a:path w="259714" h="259079">
                <a:moveTo>
                  <a:pt x="118364" y="151955"/>
                </a:moveTo>
                <a:lnTo>
                  <a:pt x="131775" y="165366"/>
                </a:lnTo>
                <a:lnTo>
                  <a:pt x="130556" y="162623"/>
                </a:lnTo>
                <a:lnTo>
                  <a:pt x="118364" y="151955"/>
                </a:lnTo>
                <a:close/>
              </a:path>
              <a:path w="259714" h="259079">
                <a:moveTo>
                  <a:pt x="121031" y="80454"/>
                </a:moveTo>
                <a:lnTo>
                  <a:pt x="110236" y="91122"/>
                </a:lnTo>
                <a:lnTo>
                  <a:pt x="164846" y="145732"/>
                </a:lnTo>
                <a:lnTo>
                  <a:pt x="175640" y="135064"/>
                </a:lnTo>
                <a:lnTo>
                  <a:pt x="141097" y="100520"/>
                </a:lnTo>
                <a:lnTo>
                  <a:pt x="129412" y="91122"/>
                </a:lnTo>
                <a:lnTo>
                  <a:pt x="128312" y="87735"/>
                </a:lnTo>
                <a:lnTo>
                  <a:pt x="121031" y="80454"/>
                </a:lnTo>
                <a:close/>
              </a:path>
              <a:path w="259714" h="259079">
                <a:moveTo>
                  <a:pt x="180339" y="73469"/>
                </a:moveTo>
                <a:lnTo>
                  <a:pt x="148971" y="73469"/>
                </a:lnTo>
                <a:lnTo>
                  <a:pt x="157099" y="73723"/>
                </a:lnTo>
                <a:lnTo>
                  <a:pt x="161036" y="75628"/>
                </a:lnTo>
                <a:lnTo>
                  <a:pt x="197993" y="112585"/>
                </a:lnTo>
                <a:lnTo>
                  <a:pt x="208787" y="101917"/>
                </a:lnTo>
                <a:lnTo>
                  <a:pt x="180339" y="73469"/>
                </a:lnTo>
                <a:close/>
              </a:path>
              <a:path w="259714" h="259079">
                <a:moveTo>
                  <a:pt x="128312" y="87735"/>
                </a:moveTo>
                <a:lnTo>
                  <a:pt x="129412" y="91122"/>
                </a:lnTo>
                <a:lnTo>
                  <a:pt x="141097" y="100520"/>
                </a:lnTo>
                <a:lnTo>
                  <a:pt x="128312" y="87735"/>
                </a:lnTo>
                <a:close/>
              </a:path>
              <a:path w="259714" h="259079">
                <a:moveTo>
                  <a:pt x="147193" y="56578"/>
                </a:moveTo>
                <a:lnTo>
                  <a:pt x="127562" y="82359"/>
                </a:lnTo>
                <a:lnTo>
                  <a:pt x="127762" y="86042"/>
                </a:lnTo>
                <a:lnTo>
                  <a:pt x="128312" y="87735"/>
                </a:lnTo>
                <a:lnTo>
                  <a:pt x="137668" y="97091"/>
                </a:lnTo>
                <a:lnTo>
                  <a:pt x="136016" y="93535"/>
                </a:lnTo>
                <a:lnTo>
                  <a:pt x="136085" y="87735"/>
                </a:lnTo>
                <a:lnTo>
                  <a:pt x="148971" y="73469"/>
                </a:lnTo>
                <a:lnTo>
                  <a:pt x="180339" y="73469"/>
                </a:lnTo>
                <a:lnTo>
                  <a:pt x="168528" y="61658"/>
                </a:lnTo>
                <a:lnTo>
                  <a:pt x="161416" y="57848"/>
                </a:lnTo>
                <a:lnTo>
                  <a:pt x="147193" y="56578"/>
                </a:lnTo>
                <a:close/>
              </a:path>
              <a:path w="259714" h="259079">
                <a:moveTo>
                  <a:pt x="208353" y="0"/>
                </a:moveTo>
                <a:lnTo>
                  <a:pt x="181011" y="31686"/>
                </a:lnTo>
                <a:lnTo>
                  <a:pt x="180975" y="32321"/>
                </a:lnTo>
                <a:lnTo>
                  <a:pt x="205904" y="68478"/>
                </a:lnTo>
                <a:lnTo>
                  <a:pt x="218309" y="74533"/>
                </a:lnTo>
                <a:lnTo>
                  <a:pt x="218792" y="74533"/>
                </a:lnTo>
                <a:lnTo>
                  <a:pt x="224282" y="75247"/>
                </a:lnTo>
                <a:lnTo>
                  <a:pt x="251967" y="60134"/>
                </a:lnTo>
                <a:lnTo>
                  <a:pt x="219583" y="60134"/>
                </a:lnTo>
                <a:lnTo>
                  <a:pt x="214884" y="57848"/>
                </a:lnTo>
                <a:lnTo>
                  <a:pt x="213360" y="56324"/>
                </a:lnTo>
                <a:lnTo>
                  <a:pt x="213233" y="56197"/>
                </a:lnTo>
                <a:lnTo>
                  <a:pt x="208407" y="56197"/>
                </a:lnTo>
                <a:lnTo>
                  <a:pt x="199771" y="47561"/>
                </a:lnTo>
                <a:lnTo>
                  <a:pt x="202189" y="45154"/>
                </a:lnTo>
                <a:lnTo>
                  <a:pt x="198500" y="41465"/>
                </a:lnTo>
                <a:lnTo>
                  <a:pt x="195961" y="36639"/>
                </a:lnTo>
                <a:lnTo>
                  <a:pt x="195518" y="32321"/>
                </a:lnTo>
                <a:lnTo>
                  <a:pt x="195452" y="31686"/>
                </a:lnTo>
                <a:lnTo>
                  <a:pt x="195072" y="26860"/>
                </a:lnTo>
                <a:lnTo>
                  <a:pt x="196850" y="22288"/>
                </a:lnTo>
                <a:lnTo>
                  <a:pt x="200913" y="18351"/>
                </a:lnTo>
                <a:lnTo>
                  <a:pt x="204215" y="14922"/>
                </a:lnTo>
                <a:lnTo>
                  <a:pt x="208152" y="13525"/>
                </a:lnTo>
                <a:lnTo>
                  <a:pt x="239135" y="13525"/>
                </a:lnTo>
                <a:lnTo>
                  <a:pt x="234866" y="9691"/>
                </a:lnTo>
                <a:lnTo>
                  <a:pt x="228123" y="5048"/>
                </a:lnTo>
                <a:lnTo>
                  <a:pt x="221428" y="1881"/>
                </a:lnTo>
                <a:lnTo>
                  <a:pt x="214757" y="190"/>
                </a:lnTo>
                <a:lnTo>
                  <a:pt x="208353" y="0"/>
                </a:lnTo>
                <a:close/>
              </a:path>
              <a:path w="259714" h="259079">
                <a:moveTo>
                  <a:pt x="259457" y="36639"/>
                </a:moveTo>
                <a:lnTo>
                  <a:pt x="245358" y="36639"/>
                </a:lnTo>
                <a:lnTo>
                  <a:pt x="245237" y="39687"/>
                </a:lnTo>
                <a:lnTo>
                  <a:pt x="244601" y="42862"/>
                </a:lnTo>
                <a:lnTo>
                  <a:pt x="243332" y="45910"/>
                </a:lnTo>
                <a:lnTo>
                  <a:pt x="242062" y="48831"/>
                </a:lnTo>
                <a:lnTo>
                  <a:pt x="240284" y="51498"/>
                </a:lnTo>
                <a:lnTo>
                  <a:pt x="233934" y="57848"/>
                </a:lnTo>
                <a:lnTo>
                  <a:pt x="233807" y="57975"/>
                </a:lnTo>
                <a:lnTo>
                  <a:pt x="229235" y="60134"/>
                </a:lnTo>
                <a:lnTo>
                  <a:pt x="251967" y="60134"/>
                </a:lnTo>
                <a:lnTo>
                  <a:pt x="254508" y="56324"/>
                </a:lnTo>
                <a:lnTo>
                  <a:pt x="256412" y="51625"/>
                </a:lnTo>
                <a:lnTo>
                  <a:pt x="258318" y="46799"/>
                </a:lnTo>
                <a:lnTo>
                  <a:pt x="259334" y="41719"/>
                </a:lnTo>
                <a:lnTo>
                  <a:pt x="259457" y="36639"/>
                </a:lnTo>
                <a:close/>
              </a:path>
              <a:path w="259714" h="259079">
                <a:moveTo>
                  <a:pt x="202189" y="45154"/>
                </a:moveTo>
                <a:lnTo>
                  <a:pt x="199771" y="47561"/>
                </a:lnTo>
                <a:lnTo>
                  <a:pt x="208407" y="56197"/>
                </a:lnTo>
                <a:lnTo>
                  <a:pt x="210820" y="53784"/>
                </a:lnTo>
                <a:lnTo>
                  <a:pt x="202189" y="45154"/>
                </a:lnTo>
                <a:close/>
              </a:path>
              <a:path w="259714" h="259079">
                <a:moveTo>
                  <a:pt x="210820" y="53784"/>
                </a:moveTo>
                <a:lnTo>
                  <a:pt x="208407" y="56197"/>
                </a:lnTo>
                <a:lnTo>
                  <a:pt x="213233" y="56197"/>
                </a:lnTo>
                <a:lnTo>
                  <a:pt x="210820" y="53784"/>
                </a:lnTo>
                <a:close/>
              </a:path>
              <a:path w="259714" h="259079">
                <a:moveTo>
                  <a:pt x="239135" y="13525"/>
                </a:moveTo>
                <a:lnTo>
                  <a:pt x="208152" y="13525"/>
                </a:lnTo>
                <a:lnTo>
                  <a:pt x="217043" y="14541"/>
                </a:lnTo>
                <a:lnTo>
                  <a:pt x="221741" y="16827"/>
                </a:lnTo>
                <a:lnTo>
                  <a:pt x="226440" y="21018"/>
                </a:lnTo>
                <a:lnTo>
                  <a:pt x="202189" y="45154"/>
                </a:lnTo>
                <a:lnTo>
                  <a:pt x="210820" y="53784"/>
                </a:lnTo>
                <a:lnTo>
                  <a:pt x="245237" y="19367"/>
                </a:lnTo>
                <a:lnTo>
                  <a:pt x="241681" y="15811"/>
                </a:lnTo>
                <a:lnTo>
                  <a:pt x="239135" y="135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4577" y="5358891"/>
            <a:ext cx="231521" cy="241655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5648966" y="5356097"/>
            <a:ext cx="379095" cy="393065"/>
          </a:xfrm>
          <a:custGeom>
            <a:avLst/>
            <a:gdLst/>
            <a:ahLst/>
            <a:cxnLst/>
            <a:rect l="l" t="t" r="r" b="b"/>
            <a:pathLst>
              <a:path w="379095" h="393064">
                <a:moveTo>
                  <a:pt x="9138" y="279018"/>
                </a:moveTo>
                <a:lnTo>
                  <a:pt x="0" y="288188"/>
                </a:lnTo>
                <a:lnTo>
                  <a:pt x="48254" y="392887"/>
                </a:lnTo>
                <a:lnTo>
                  <a:pt x="59811" y="381304"/>
                </a:lnTo>
                <a:lnTo>
                  <a:pt x="50920" y="363105"/>
                </a:lnTo>
                <a:lnTo>
                  <a:pt x="44444" y="363105"/>
                </a:lnTo>
                <a:lnTo>
                  <a:pt x="34284" y="352894"/>
                </a:lnTo>
                <a:lnTo>
                  <a:pt x="42109" y="345069"/>
                </a:lnTo>
                <a:lnTo>
                  <a:pt x="19298" y="298373"/>
                </a:lnTo>
                <a:lnTo>
                  <a:pt x="51074" y="298373"/>
                </a:lnTo>
                <a:lnTo>
                  <a:pt x="9138" y="279018"/>
                </a:lnTo>
                <a:close/>
              </a:path>
              <a:path w="379095" h="393064">
                <a:moveTo>
                  <a:pt x="42109" y="345069"/>
                </a:moveTo>
                <a:lnTo>
                  <a:pt x="34284" y="352894"/>
                </a:lnTo>
                <a:lnTo>
                  <a:pt x="44444" y="363105"/>
                </a:lnTo>
                <a:lnTo>
                  <a:pt x="48795" y="358754"/>
                </a:lnTo>
                <a:lnTo>
                  <a:pt x="42109" y="345069"/>
                </a:lnTo>
                <a:close/>
              </a:path>
              <a:path w="379095" h="393064">
                <a:moveTo>
                  <a:pt x="48795" y="358754"/>
                </a:moveTo>
                <a:lnTo>
                  <a:pt x="44444" y="363105"/>
                </a:lnTo>
                <a:lnTo>
                  <a:pt x="50920" y="363105"/>
                </a:lnTo>
                <a:lnTo>
                  <a:pt x="48795" y="358754"/>
                </a:lnTo>
                <a:close/>
              </a:path>
              <a:path w="379095" h="393064">
                <a:moveTo>
                  <a:pt x="65988" y="321190"/>
                </a:moveTo>
                <a:lnTo>
                  <a:pt x="42109" y="345069"/>
                </a:lnTo>
                <a:lnTo>
                  <a:pt x="48795" y="358754"/>
                </a:lnTo>
                <a:lnTo>
                  <a:pt x="79672" y="327876"/>
                </a:lnTo>
                <a:lnTo>
                  <a:pt x="65988" y="321190"/>
                </a:lnTo>
                <a:close/>
              </a:path>
              <a:path w="379095" h="393064">
                <a:moveTo>
                  <a:pt x="81976" y="312635"/>
                </a:moveTo>
                <a:lnTo>
                  <a:pt x="74543" y="312635"/>
                </a:lnTo>
                <a:lnTo>
                  <a:pt x="84703" y="322846"/>
                </a:lnTo>
                <a:lnTo>
                  <a:pt x="79672" y="327876"/>
                </a:lnTo>
                <a:lnTo>
                  <a:pt x="102229" y="338899"/>
                </a:lnTo>
                <a:lnTo>
                  <a:pt x="113786" y="327317"/>
                </a:lnTo>
                <a:lnTo>
                  <a:pt x="81976" y="312635"/>
                </a:lnTo>
                <a:close/>
              </a:path>
              <a:path w="379095" h="393064">
                <a:moveTo>
                  <a:pt x="74543" y="312635"/>
                </a:moveTo>
                <a:lnTo>
                  <a:pt x="65988" y="321190"/>
                </a:lnTo>
                <a:lnTo>
                  <a:pt x="79672" y="327876"/>
                </a:lnTo>
                <a:lnTo>
                  <a:pt x="84703" y="322846"/>
                </a:lnTo>
                <a:lnTo>
                  <a:pt x="74543" y="312635"/>
                </a:lnTo>
                <a:close/>
              </a:path>
              <a:path w="379095" h="393064">
                <a:moveTo>
                  <a:pt x="51074" y="298373"/>
                </a:moveTo>
                <a:lnTo>
                  <a:pt x="19298" y="298373"/>
                </a:lnTo>
                <a:lnTo>
                  <a:pt x="65988" y="321190"/>
                </a:lnTo>
                <a:lnTo>
                  <a:pt x="74543" y="312635"/>
                </a:lnTo>
                <a:lnTo>
                  <a:pt x="81976" y="312635"/>
                </a:lnTo>
                <a:lnTo>
                  <a:pt x="51074" y="298373"/>
                </a:lnTo>
                <a:close/>
              </a:path>
              <a:path w="379095" h="393064">
                <a:moveTo>
                  <a:pt x="80766" y="251167"/>
                </a:moveTo>
                <a:lnTo>
                  <a:pt x="69971" y="261899"/>
                </a:lnTo>
                <a:lnTo>
                  <a:pt x="103245" y="295109"/>
                </a:lnTo>
                <a:lnTo>
                  <a:pt x="110230" y="302158"/>
                </a:lnTo>
                <a:lnTo>
                  <a:pt x="117342" y="305981"/>
                </a:lnTo>
                <a:lnTo>
                  <a:pt x="131693" y="307174"/>
                </a:lnTo>
                <a:lnTo>
                  <a:pt x="138297" y="304457"/>
                </a:lnTo>
                <a:lnTo>
                  <a:pt x="148203" y="294462"/>
                </a:lnTo>
                <a:lnTo>
                  <a:pt x="150385" y="290461"/>
                </a:lnTo>
                <a:lnTo>
                  <a:pt x="129788" y="290461"/>
                </a:lnTo>
                <a:lnTo>
                  <a:pt x="124246" y="290271"/>
                </a:lnTo>
                <a:lnTo>
                  <a:pt x="121835" y="290271"/>
                </a:lnTo>
                <a:lnTo>
                  <a:pt x="117723" y="288188"/>
                </a:lnTo>
                <a:lnTo>
                  <a:pt x="80766" y="251167"/>
                </a:lnTo>
                <a:close/>
              </a:path>
              <a:path w="379095" h="393064">
                <a:moveTo>
                  <a:pt x="140845" y="266826"/>
                </a:moveTo>
                <a:lnTo>
                  <a:pt x="142237" y="269874"/>
                </a:lnTo>
                <a:lnTo>
                  <a:pt x="142361" y="278002"/>
                </a:lnTo>
                <a:lnTo>
                  <a:pt x="140681" y="281470"/>
                </a:lnTo>
                <a:lnTo>
                  <a:pt x="140583" y="281673"/>
                </a:lnTo>
                <a:lnTo>
                  <a:pt x="137154" y="285216"/>
                </a:lnTo>
                <a:lnTo>
                  <a:pt x="133598" y="288759"/>
                </a:lnTo>
                <a:lnTo>
                  <a:pt x="129788" y="290461"/>
                </a:lnTo>
                <a:lnTo>
                  <a:pt x="150385" y="290461"/>
                </a:lnTo>
                <a:lnTo>
                  <a:pt x="150489" y="290271"/>
                </a:lnTo>
                <a:lnTo>
                  <a:pt x="151481" y="281673"/>
                </a:lnTo>
                <a:lnTo>
                  <a:pt x="151505" y="281470"/>
                </a:lnTo>
                <a:lnTo>
                  <a:pt x="151056" y="278002"/>
                </a:lnTo>
                <a:lnTo>
                  <a:pt x="150997" y="277545"/>
                </a:lnTo>
                <a:lnTo>
                  <a:pt x="150605" y="276584"/>
                </a:lnTo>
                <a:lnTo>
                  <a:pt x="140845" y="266826"/>
                </a:lnTo>
                <a:close/>
              </a:path>
              <a:path w="379095" h="393064">
                <a:moveTo>
                  <a:pt x="113786" y="218439"/>
                </a:moveTo>
                <a:lnTo>
                  <a:pt x="113532" y="218439"/>
                </a:lnTo>
                <a:lnTo>
                  <a:pt x="102991" y="228980"/>
                </a:lnTo>
                <a:lnTo>
                  <a:pt x="135917" y="261899"/>
                </a:lnTo>
                <a:lnTo>
                  <a:pt x="137408" y="263423"/>
                </a:lnTo>
                <a:lnTo>
                  <a:pt x="149600" y="274116"/>
                </a:lnTo>
                <a:lnTo>
                  <a:pt x="150605" y="276584"/>
                </a:lnTo>
                <a:lnTo>
                  <a:pt x="157601" y="283578"/>
                </a:lnTo>
                <a:lnTo>
                  <a:pt x="168269" y="272897"/>
                </a:lnTo>
                <a:lnTo>
                  <a:pt x="113786" y="218439"/>
                </a:lnTo>
                <a:close/>
              </a:path>
              <a:path w="379095" h="393064">
                <a:moveTo>
                  <a:pt x="137680" y="263662"/>
                </a:moveTo>
                <a:lnTo>
                  <a:pt x="150605" y="276584"/>
                </a:lnTo>
                <a:lnTo>
                  <a:pt x="149600" y="274116"/>
                </a:lnTo>
                <a:lnTo>
                  <a:pt x="137680" y="263662"/>
                </a:lnTo>
                <a:close/>
              </a:path>
              <a:path w="379095" h="393064">
                <a:moveTo>
                  <a:pt x="197733" y="257149"/>
                </a:moveTo>
                <a:lnTo>
                  <a:pt x="197549" y="261150"/>
                </a:lnTo>
                <a:lnTo>
                  <a:pt x="197445" y="263423"/>
                </a:lnTo>
                <a:lnTo>
                  <a:pt x="197361" y="265252"/>
                </a:lnTo>
                <a:lnTo>
                  <a:pt x="197288" y="266826"/>
                </a:lnTo>
                <a:lnTo>
                  <a:pt x="197227" y="268160"/>
                </a:lnTo>
                <a:lnTo>
                  <a:pt x="197148" y="269874"/>
                </a:lnTo>
                <a:lnTo>
                  <a:pt x="197098" y="270979"/>
                </a:lnTo>
                <a:lnTo>
                  <a:pt x="201670" y="271970"/>
                </a:lnTo>
                <a:lnTo>
                  <a:pt x="206369" y="271602"/>
                </a:lnTo>
                <a:lnTo>
                  <a:pt x="211068" y="269874"/>
                </a:lnTo>
                <a:lnTo>
                  <a:pt x="215894" y="268160"/>
                </a:lnTo>
                <a:lnTo>
                  <a:pt x="220339" y="265252"/>
                </a:lnTo>
                <a:lnTo>
                  <a:pt x="224403" y="261150"/>
                </a:lnTo>
                <a:lnTo>
                  <a:pt x="227408" y="257670"/>
                </a:lnTo>
                <a:lnTo>
                  <a:pt x="201162" y="257670"/>
                </a:lnTo>
                <a:lnTo>
                  <a:pt x="197733" y="257149"/>
                </a:lnTo>
                <a:close/>
              </a:path>
              <a:path w="379095" h="393064">
                <a:moveTo>
                  <a:pt x="171063" y="160908"/>
                </a:moveTo>
                <a:lnTo>
                  <a:pt x="160268" y="171576"/>
                </a:lnTo>
                <a:lnTo>
                  <a:pt x="166974" y="178283"/>
                </a:lnTo>
                <a:lnTo>
                  <a:pt x="170047" y="179196"/>
                </a:lnTo>
                <a:lnTo>
                  <a:pt x="179995" y="191134"/>
                </a:lnTo>
                <a:lnTo>
                  <a:pt x="180143" y="191452"/>
                </a:lnTo>
                <a:lnTo>
                  <a:pt x="194812" y="206121"/>
                </a:lnTo>
                <a:lnTo>
                  <a:pt x="207131" y="216915"/>
                </a:lnTo>
                <a:lnTo>
                  <a:pt x="207752" y="218439"/>
                </a:lnTo>
                <a:lnTo>
                  <a:pt x="208269" y="219578"/>
                </a:lnTo>
                <a:lnTo>
                  <a:pt x="214878" y="226186"/>
                </a:lnTo>
                <a:lnTo>
                  <a:pt x="219069" y="230250"/>
                </a:lnTo>
                <a:lnTo>
                  <a:pt x="221101" y="234619"/>
                </a:lnTo>
                <a:lnTo>
                  <a:pt x="207258" y="256590"/>
                </a:lnTo>
                <a:lnTo>
                  <a:pt x="204337" y="257492"/>
                </a:lnTo>
                <a:lnTo>
                  <a:pt x="201162" y="257670"/>
                </a:lnTo>
                <a:lnTo>
                  <a:pt x="227408" y="257670"/>
                </a:lnTo>
                <a:lnTo>
                  <a:pt x="229308" y="255470"/>
                </a:lnTo>
                <a:lnTo>
                  <a:pt x="232785" y="249648"/>
                </a:lnTo>
                <a:lnTo>
                  <a:pt x="234833" y="243681"/>
                </a:lnTo>
                <a:lnTo>
                  <a:pt x="235452" y="237566"/>
                </a:lnTo>
                <a:lnTo>
                  <a:pt x="234760" y="231647"/>
                </a:lnTo>
                <a:lnTo>
                  <a:pt x="234737" y="231455"/>
                </a:lnTo>
                <a:lnTo>
                  <a:pt x="232721" y="225805"/>
                </a:lnTo>
                <a:lnTo>
                  <a:pt x="232630" y="225551"/>
                </a:lnTo>
                <a:lnTo>
                  <a:pt x="231883" y="224281"/>
                </a:lnTo>
                <a:lnTo>
                  <a:pt x="229022" y="219578"/>
                </a:lnTo>
                <a:lnTo>
                  <a:pt x="224022" y="213867"/>
                </a:lnTo>
                <a:lnTo>
                  <a:pt x="171063" y="160908"/>
                </a:lnTo>
                <a:close/>
              </a:path>
              <a:path w="379095" h="393064">
                <a:moveTo>
                  <a:pt x="160903" y="177545"/>
                </a:moveTo>
                <a:lnTo>
                  <a:pt x="152140" y="179577"/>
                </a:lnTo>
                <a:lnTo>
                  <a:pt x="148330" y="181736"/>
                </a:lnTo>
                <a:lnTo>
                  <a:pt x="139313" y="190753"/>
                </a:lnTo>
                <a:lnTo>
                  <a:pt x="136773" y="197230"/>
                </a:lnTo>
                <a:lnTo>
                  <a:pt x="138008" y="210946"/>
                </a:lnTo>
                <a:lnTo>
                  <a:pt x="168142" y="244627"/>
                </a:lnTo>
                <a:lnTo>
                  <a:pt x="189534" y="249648"/>
                </a:lnTo>
                <a:lnTo>
                  <a:pt x="196082" y="246926"/>
                </a:lnTo>
                <a:lnTo>
                  <a:pt x="202178" y="240880"/>
                </a:lnTo>
                <a:lnTo>
                  <a:pt x="205988" y="237032"/>
                </a:lnTo>
                <a:lnTo>
                  <a:pt x="207940" y="233311"/>
                </a:lnTo>
                <a:lnTo>
                  <a:pt x="187954" y="233311"/>
                </a:lnTo>
                <a:lnTo>
                  <a:pt x="180318" y="232917"/>
                </a:lnTo>
                <a:lnTo>
                  <a:pt x="179874" y="232917"/>
                </a:lnTo>
                <a:lnTo>
                  <a:pt x="175762" y="230758"/>
                </a:lnTo>
                <a:lnTo>
                  <a:pt x="155950" y="210946"/>
                </a:lnTo>
                <a:lnTo>
                  <a:pt x="153791" y="206882"/>
                </a:lnTo>
                <a:lnTo>
                  <a:pt x="153283" y="198500"/>
                </a:lnTo>
                <a:lnTo>
                  <a:pt x="154934" y="194690"/>
                </a:lnTo>
                <a:lnTo>
                  <a:pt x="158363" y="191134"/>
                </a:lnTo>
                <a:lnTo>
                  <a:pt x="160649" y="188848"/>
                </a:lnTo>
                <a:lnTo>
                  <a:pt x="163062" y="187324"/>
                </a:lnTo>
                <a:lnTo>
                  <a:pt x="165475" y="186689"/>
                </a:lnTo>
                <a:lnTo>
                  <a:pt x="168015" y="185927"/>
                </a:lnTo>
                <a:lnTo>
                  <a:pt x="174619" y="185927"/>
                </a:lnTo>
                <a:lnTo>
                  <a:pt x="166974" y="178283"/>
                </a:lnTo>
                <a:lnTo>
                  <a:pt x="165348" y="177799"/>
                </a:lnTo>
                <a:lnTo>
                  <a:pt x="160903" y="177545"/>
                </a:lnTo>
                <a:close/>
              </a:path>
              <a:path w="379095" h="393064">
                <a:moveTo>
                  <a:pt x="197415" y="208724"/>
                </a:moveTo>
                <a:lnTo>
                  <a:pt x="198749" y="210946"/>
                </a:lnTo>
                <a:lnTo>
                  <a:pt x="199638" y="213359"/>
                </a:lnTo>
                <a:lnTo>
                  <a:pt x="200527" y="215899"/>
                </a:lnTo>
                <a:lnTo>
                  <a:pt x="200527" y="218439"/>
                </a:lnTo>
                <a:lnTo>
                  <a:pt x="187954" y="233311"/>
                </a:lnTo>
                <a:lnTo>
                  <a:pt x="207940" y="233311"/>
                </a:lnTo>
                <a:lnTo>
                  <a:pt x="208147" y="232917"/>
                </a:lnTo>
                <a:lnTo>
                  <a:pt x="208610" y="228980"/>
                </a:lnTo>
                <a:lnTo>
                  <a:pt x="208868" y="226186"/>
                </a:lnTo>
                <a:lnTo>
                  <a:pt x="208921" y="223392"/>
                </a:lnTo>
                <a:lnTo>
                  <a:pt x="208610" y="220979"/>
                </a:lnTo>
                <a:lnTo>
                  <a:pt x="208528" y="220344"/>
                </a:lnTo>
                <a:lnTo>
                  <a:pt x="208215" y="219578"/>
                </a:lnTo>
                <a:lnTo>
                  <a:pt x="207131" y="218439"/>
                </a:lnTo>
                <a:lnTo>
                  <a:pt x="197415" y="208724"/>
                </a:lnTo>
                <a:close/>
              </a:path>
              <a:path w="379095" h="393064">
                <a:moveTo>
                  <a:pt x="197008" y="208045"/>
                </a:moveTo>
                <a:lnTo>
                  <a:pt x="197415" y="208724"/>
                </a:lnTo>
                <a:lnTo>
                  <a:pt x="208269" y="219578"/>
                </a:lnTo>
                <a:lnTo>
                  <a:pt x="207752" y="218439"/>
                </a:lnTo>
                <a:lnTo>
                  <a:pt x="207131" y="216915"/>
                </a:lnTo>
                <a:lnTo>
                  <a:pt x="197008" y="208045"/>
                </a:lnTo>
                <a:close/>
              </a:path>
              <a:path w="379095" h="393064">
                <a:moveTo>
                  <a:pt x="195681" y="206882"/>
                </a:moveTo>
                <a:lnTo>
                  <a:pt x="196736" y="208045"/>
                </a:lnTo>
                <a:lnTo>
                  <a:pt x="197415" y="208724"/>
                </a:lnTo>
                <a:lnTo>
                  <a:pt x="197008" y="208045"/>
                </a:lnTo>
                <a:lnTo>
                  <a:pt x="195681" y="206882"/>
                </a:lnTo>
                <a:close/>
              </a:path>
              <a:path w="379095" h="393064">
                <a:moveTo>
                  <a:pt x="166974" y="178283"/>
                </a:moveTo>
                <a:lnTo>
                  <a:pt x="180143" y="191452"/>
                </a:lnTo>
                <a:lnTo>
                  <a:pt x="179995" y="191134"/>
                </a:lnTo>
                <a:lnTo>
                  <a:pt x="170047" y="179196"/>
                </a:lnTo>
                <a:lnTo>
                  <a:pt x="166974" y="178283"/>
                </a:lnTo>
                <a:close/>
              </a:path>
              <a:path w="379095" h="393064">
                <a:moveTo>
                  <a:pt x="198241" y="133730"/>
                </a:moveTo>
                <a:lnTo>
                  <a:pt x="187446" y="144398"/>
                </a:lnTo>
                <a:lnTo>
                  <a:pt x="227705" y="184657"/>
                </a:lnTo>
                <a:lnTo>
                  <a:pt x="234817" y="188467"/>
                </a:lnTo>
                <a:lnTo>
                  <a:pt x="249168" y="189737"/>
                </a:lnTo>
                <a:lnTo>
                  <a:pt x="255772" y="186943"/>
                </a:lnTo>
                <a:lnTo>
                  <a:pt x="265678" y="177037"/>
                </a:lnTo>
                <a:lnTo>
                  <a:pt x="267894" y="172973"/>
                </a:lnTo>
                <a:lnTo>
                  <a:pt x="247263" y="172973"/>
                </a:lnTo>
                <a:lnTo>
                  <a:pt x="243199" y="172846"/>
                </a:lnTo>
                <a:lnTo>
                  <a:pt x="239381" y="172846"/>
                </a:lnTo>
                <a:lnTo>
                  <a:pt x="235198" y="170687"/>
                </a:lnTo>
                <a:lnTo>
                  <a:pt x="198241" y="133730"/>
                </a:lnTo>
                <a:close/>
              </a:path>
              <a:path w="379095" h="393064">
                <a:moveTo>
                  <a:pt x="174619" y="185927"/>
                </a:moveTo>
                <a:lnTo>
                  <a:pt x="170428" y="185927"/>
                </a:lnTo>
                <a:lnTo>
                  <a:pt x="172968" y="186689"/>
                </a:lnTo>
                <a:lnTo>
                  <a:pt x="175381" y="187578"/>
                </a:lnTo>
                <a:lnTo>
                  <a:pt x="177794" y="189103"/>
                </a:lnTo>
                <a:lnTo>
                  <a:pt x="174619" y="185927"/>
                </a:lnTo>
                <a:close/>
              </a:path>
              <a:path w="379095" h="393064">
                <a:moveTo>
                  <a:pt x="258312" y="149351"/>
                </a:moveTo>
                <a:lnTo>
                  <a:pt x="259963" y="152907"/>
                </a:lnTo>
                <a:lnTo>
                  <a:pt x="259836" y="160527"/>
                </a:lnTo>
                <a:lnTo>
                  <a:pt x="258180" y="163956"/>
                </a:lnTo>
                <a:lnTo>
                  <a:pt x="258058" y="164210"/>
                </a:lnTo>
                <a:lnTo>
                  <a:pt x="254502" y="167766"/>
                </a:lnTo>
                <a:lnTo>
                  <a:pt x="251073" y="171322"/>
                </a:lnTo>
                <a:lnTo>
                  <a:pt x="247263" y="172973"/>
                </a:lnTo>
                <a:lnTo>
                  <a:pt x="267894" y="172973"/>
                </a:lnTo>
                <a:lnTo>
                  <a:pt x="267964" y="172846"/>
                </a:lnTo>
                <a:lnTo>
                  <a:pt x="268951" y="164210"/>
                </a:lnTo>
                <a:lnTo>
                  <a:pt x="268980" y="163956"/>
                </a:lnTo>
                <a:lnTo>
                  <a:pt x="268573" y="160908"/>
                </a:lnTo>
                <a:lnTo>
                  <a:pt x="268472" y="160146"/>
                </a:lnTo>
                <a:lnTo>
                  <a:pt x="268061" y="159101"/>
                </a:lnTo>
                <a:lnTo>
                  <a:pt x="258312" y="149351"/>
                </a:lnTo>
                <a:close/>
              </a:path>
              <a:path w="379095" h="393064">
                <a:moveTo>
                  <a:pt x="231134" y="100837"/>
                </a:moveTo>
                <a:lnTo>
                  <a:pt x="220466" y="111505"/>
                </a:lnTo>
                <a:lnTo>
                  <a:pt x="254883" y="145923"/>
                </a:lnTo>
                <a:lnTo>
                  <a:pt x="267075" y="156590"/>
                </a:lnTo>
                <a:lnTo>
                  <a:pt x="268061" y="159101"/>
                </a:lnTo>
                <a:lnTo>
                  <a:pt x="275076" y="166115"/>
                </a:lnTo>
                <a:lnTo>
                  <a:pt x="285744" y="155447"/>
                </a:lnTo>
                <a:lnTo>
                  <a:pt x="231134" y="100837"/>
                </a:lnTo>
                <a:close/>
              </a:path>
              <a:path w="379095" h="393064">
                <a:moveTo>
                  <a:pt x="254883" y="145923"/>
                </a:moveTo>
                <a:lnTo>
                  <a:pt x="268061" y="159101"/>
                </a:lnTo>
                <a:lnTo>
                  <a:pt x="267075" y="156590"/>
                </a:lnTo>
                <a:lnTo>
                  <a:pt x="254883" y="145923"/>
                </a:lnTo>
                <a:close/>
              </a:path>
              <a:path w="379095" h="393064">
                <a:moveTo>
                  <a:pt x="334359" y="87121"/>
                </a:moveTo>
                <a:lnTo>
                  <a:pt x="313557" y="87121"/>
                </a:lnTo>
                <a:lnTo>
                  <a:pt x="315716" y="87883"/>
                </a:lnTo>
                <a:lnTo>
                  <a:pt x="320415" y="92582"/>
                </a:lnTo>
                <a:lnTo>
                  <a:pt x="321304" y="95630"/>
                </a:lnTo>
                <a:lnTo>
                  <a:pt x="320542" y="99059"/>
                </a:lnTo>
                <a:lnTo>
                  <a:pt x="319686" y="102361"/>
                </a:lnTo>
                <a:lnTo>
                  <a:pt x="319653" y="102488"/>
                </a:lnTo>
                <a:lnTo>
                  <a:pt x="288792" y="121284"/>
                </a:lnTo>
                <a:lnTo>
                  <a:pt x="290151" y="135127"/>
                </a:lnTo>
                <a:lnTo>
                  <a:pt x="290189" y="135508"/>
                </a:lnTo>
                <a:lnTo>
                  <a:pt x="296158" y="135127"/>
                </a:lnTo>
                <a:lnTo>
                  <a:pt x="301873" y="133730"/>
                </a:lnTo>
                <a:lnTo>
                  <a:pt x="307207" y="131190"/>
                </a:lnTo>
                <a:lnTo>
                  <a:pt x="312541" y="128777"/>
                </a:lnTo>
                <a:lnTo>
                  <a:pt x="317748" y="124967"/>
                </a:lnTo>
                <a:lnTo>
                  <a:pt x="330194" y="112521"/>
                </a:lnTo>
                <a:lnTo>
                  <a:pt x="334512" y="105409"/>
                </a:lnTo>
                <a:lnTo>
                  <a:pt x="336038" y="93852"/>
                </a:lnTo>
                <a:lnTo>
                  <a:pt x="336105" y="93344"/>
                </a:lnTo>
                <a:lnTo>
                  <a:pt x="336206" y="92582"/>
                </a:lnTo>
                <a:lnTo>
                  <a:pt x="336290" y="91947"/>
                </a:lnTo>
                <a:lnTo>
                  <a:pt x="334359" y="87121"/>
                </a:lnTo>
                <a:close/>
              </a:path>
              <a:path w="379095" h="393064">
                <a:moveTo>
                  <a:pt x="296031" y="48386"/>
                </a:moveTo>
                <a:lnTo>
                  <a:pt x="290443" y="49148"/>
                </a:lnTo>
                <a:lnTo>
                  <a:pt x="285236" y="50926"/>
                </a:lnTo>
                <a:lnTo>
                  <a:pt x="280410" y="53466"/>
                </a:lnTo>
                <a:lnTo>
                  <a:pt x="275584" y="55879"/>
                </a:lnTo>
                <a:lnTo>
                  <a:pt x="254679" y="88391"/>
                </a:lnTo>
                <a:lnTo>
                  <a:pt x="254603" y="89153"/>
                </a:lnTo>
                <a:lnTo>
                  <a:pt x="272155" y="108076"/>
                </a:lnTo>
                <a:lnTo>
                  <a:pt x="275076" y="108965"/>
                </a:lnTo>
                <a:lnTo>
                  <a:pt x="277870" y="108965"/>
                </a:lnTo>
                <a:lnTo>
                  <a:pt x="280664" y="108076"/>
                </a:lnTo>
                <a:lnTo>
                  <a:pt x="283458" y="107314"/>
                </a:lnTo>
                <a:lnTo>
                  <a:pt x="301344" y="93852"/>
                </a:lnTo>
                <a:lnTo>
                  <a:pt x="276346" y="93852"/>
                </a:lnTo>
                <a:lnTo>
                  <a:pt x="274568" y="93344"/>
                </a:lnTo>
                <a:lnTo>
                  <a:pt x="270377" y="89153"/>
                </a:lnTo>
                <a:lnTo>
                  <a:pt x="269361" y="86359"/>
                </a:lnTo>
                <a:lnTo>
                  <a:pt x="270631" y="80263"/>
                </a:lnTo>
                <a:lnTo>
                  <a:pt x="297428" y="62737"/>
                </a:lnTo>
                <a:lnTo>
                  <a:pt x="296105" y="49148"/>
                </a:lnTo>
                <a:lnTo>
                  <a:pt x="296031" y="48386"/>
                </a:lnTo>
                <a:close/>
              </a:path>
              <a:path w="379095" h="393064">
                <a:moveTo>
                  <a:pt x="314319" y="72262"/>
                </a:moveTo>
                <a:lnTo>
                  <a:pt x="311271" y="72262"/>
                </a:lnTo>
                <a:lnTo>
                  <a:pt x="305175" y="74040"/>
                </a:lnTo>
                <a:lnTo>
                  <a:pt x="302381" y="75437"/>
                </a:lnTo>
                <a:lnTo>
                  <a:pt x="299587" y="77469"/>
                </a:lnTo>
                <a:lnTo>
                  <a:pt x="296920" y="79374"/>
                </a:lnTo>
                <a:lnTo>
                  <a:pt x="291967" y="83565"/>
                </a:lnTo>
                <a:lnTo>
                  <a:pt x="289427" y="85851"/>
                </a:lnTo>
                <a:lnTo>
                  <a:pt x="287014" y="87883"/>
                </a:lnTo>
                <a:lnTo>
                  <a:pt x="284728" y="89661"/>
                </a:lnTo>
                <a:lnTo>
                  <a:pt x="282442" y="91566"/>
                </a:lnTo>
                <a:lnTo>
                  <a:pt x="280283" y="92836"/>
                </a:lnTo>
                <a:lnTo>
                  <a:pt x="278251" y="93344"/>
                </a:lnTo>
                <a:lnTo>
                  <a:pt x="276346" y="93852"/>
                </a:lnTo>
                <a:lnTo>
                  <a:pt x="301333" y="93852"/>
                </a:lnTo>
                <a:lnTo>
                  <a:pt x="306572" y="89661"/>
                </a:lnTo>
                <a:lnTo>
                  <a:pt x="308985" y="88391"/>
                </a:lnTo>
                <a:lnTo>
                  <a:pt x="313557" y="87121"/>
                </a:lnTo>
                <a:lnTo>
                  <a:pt x="334359" y="87121"/>
                </a:lnTo>
                <a:lnTo>
                  <a:pt x="333851" y="85851"/>
                </a:lnTo>
                <a:lnTo>
                  <a:pt x="333750" y="85597"/>
                </a:lnTo>
                <a:lnTo>
                  <a:pt x="324352" y="76199"/>
                </a:lnTo>
                <a:lnTo>
                  <a:pt x="321113" y="74040"/>
                </a:lnTo>
                <a:lnTo>
                  <a:pt x="321473" y="74040"/>
                </a:lnTo>
                <a:lnTo>
                  <a:pt x="317621" y="73151"/>
                </a:lnTo>
                <a:lnTo>
                  <a:pt x="314319" y="72262"/>
                </a:lnTo>
                <a:close/>
              </a:path>
              <a:path w="379095" h="393064">
                <a:moveTo>
                  <a:pt x="325685" y="25590"/>
                </a:moveTo>
                <a:lnTo>
                  <a:pt x="350387" y="71754"/>
                </a:lnTo>
                <a:lnTo>
                  <a:pt x="363976" y="75183"/>
                </a:lnTo>
                <a:lnTo>
                  <a:pt x="368421" y="73278"/>
                </a:lnTo>
                <a:lnTo>
                  <a:pt x="372993" y="68706"/>
                </a:lnTo>
                <a:lnTo>
                  <a:pt x="379089" y="62483"/>
                </a:lnTo>
                <a:lnTo>
                  <a:pt x="375533" y="58927"/>
                </a:lnTo>
                <a:lnTo>
                  <a:pt x="361563" y="58927"/>
                </a:lnTo>
                <a:lnTo>
                  <a:pt x="359785" y="58546"/>
                </a:lnTo>
                <a:lnTo>
                  <a:pt x="359361" y="58546"/>
                </a:lnTo>
                <a:lnTo>
                  <a:pt x="357880" y="57657"/>
                </a:lnTo>
                <a:lnTo>
                  <a:pt x="356483" y="56387"/>
                </a:lnTo>
                <a:lnTo>
                  <a:pt x="325685" y="25590"/>
                </a:lnTo>
                <a:close/>
              </a:path>
              <a:path w="379095" h="393064">
                <a:moveTo>
                  <a:pt x="368929" y="52323"/>
                </a:moveTo>
                <a:lnTo>
                  <a:pt x="362706" y="58546"/>
                </a:lnTo>
                <a:lnTo>
                  <a:pt x="361563" y="58927"/>
                </a:lnTo>
                <a:lnTo>
                  <a:pt x="375533" y="58927"/>
                </a:lnTo>
                <a:lnTo>
                  <a:pt x="368929" y="52323"/>
                </a:lnTo>
                <a:close/>
              </a:path>
              <a:path w="379095" h="393064">
                <a:moveTo>
                  <a:pt x="305238" y="26606"/>
                </a:moveTo>
                <a:lnTo>
                  <a:pt x="299587" y="32257"/>
                </a:lnTo>
                <a:lnTo>
                  <a:pt x="309366" y="41909"/>
                </a:lnTo>
                <a:lnTo>
                  <a:pt x="314954" y="36322"/>
                </a:lnTo>
                <a:lnTo>
                  <a:pt x="305238" y="26606"/>
                </a:lnTo>
                <a:close/>
              </a:path>
              <a:path w="379095" h="393064">
                <a:moveTo>
                  <a:pt x="315970" y="15874"/>
                </a:moveTo>
                <a:lnTo>
                  <a:pt x="305238" y="26606"/>
                </a:lnTo>
                <a:lnTo>
                  <a:pt x="314954" y="36322"/>
                </a:lnTo>
                <a:lnTo>
                  <a:pt x="325685" y="25590"/>
                </a:lnTo>
                <a:lnTo>
                  <a:pt x="315970" y="15874"/>
                </a:lnTo>
                <a:close/>
              </a:path>
              <a:path w="379095" h="393064">
                <a:moveTo>
                  <a:pt x="300095" y="0"/>
                </a:moveTo>
                <a:lnTo>
                  <a:pt x="289427" y="10794"/>
                </a:lnTo>
                <a:lnTo>
                  <a:pt x="305238" y="26606"/>
                </a:lnTo>
                <a:lnTo>
                  <a:pt x="315970" y="15874"/>
                </a:lnTo>
                <a:lnTo>
                  <a:pt x="300095" y="0"/>
                </a:lnTo>
                <a:close/>
              </a:path>
              <a:path w="379095" h="393064">
                <a:moveTo>
                  <a:pt x="324225" y="7619"/>
                </a:moveTo>
                <a:lnTo>
                  <a:pt x="315970" y="15874"/>
                </a:lnTo>
                <a:lnTo>
                  <a:pt x="325685" y="25590"/>
                </a:lnTo>
                <a:lnTo>
                  <a:pt x="334004" y="17271"/>
                </a:lnTo>
                <a:lnTo>
                  <a:pt x="324225" y="761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7082" y="5362752"/>
            <a:ext cx="558926" cy="566419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6938391" y="5362409"/>
            <a:ext cx="407034" cy="407670"/>
          </a:xfrm>
          <a:custGeom>
            <a:avLst/>
            <a:gdLst/>
            <a:ahLst/>
            <a:cxnLst/>
            <a:rect l="l" t="t" r="r" b="b"/>
            <a:pathLst>
              <a:path w="407034" h="407670">
                <a:moveTo>
                  <a:pt x="42799" y="306070"/>
                </a:moveTo>
                <a:lnTo>
                  <a:pt x="36449" y="306070"/>
                </a:lnTo>
                <a:lnTo>
                  <a:pt x="23749" y="308610"/>
                </a:lnTo>
                <a:lnTo>
                  <a:pt x="1777" y="335280"/>
                </a:lnTo>
                <a:lnTo>
                  <a:pt x="0" y="341630"/>
                </a:lnTo>
                <a:lnTo>
                  <a:pt x="101" y="344170"/>
                </a:lnTo>
                <a:lnTo>
                  <a:pt x="203" y="346710"/>
                </a:lnTo>
                <a:lnTo>
                  <a:pt x="253" y="347980"/>
                </a:lnTo>
                <a:lnTo>
                  <a:pt x="35432" y="394970"/>
                </a:lnTo>
                <a:lnTo>
                  <a:pt x="60070" y="407670"/>
                </a:lnTo>
                <a:lnTo>
                  <a:pt x="66420" y="407670"/>
                </a:lnTo>
                <a:lnTo>
                  <a:pt x="79248" y="405130"/>
                </a:lnTo>
                <a:lnTo>
                  <a:pt x="85089" y="401320"/>
                </a:lnTo>
                <a:lnTo>
                  <a:pt x="90550" y="396240"/>
                </a:lnTo>
                <a:lnTo>
                  <a:pt x="94551" y="392430"/>
                </a:lnTo>
                <a:lnTo>
                  <a:pt x="57530" y="392430"/>
                </a:lnTo>
                <a:lnTo>
                  <a:pt x="51942" y="388620"/>
                </a:lnTo>
                <a:lnTo>
                  <a:pt x="19176" y="356870"/>
                </a:lnTo>
                <a:lnTo>
                  <a:pt x="16382" y="350520"/>
                </a:lnTo>
                <a:lnTo>
                  <a:pt x="16281" y="347980"/>
                </a:lnTo>
                <a:lnTo>
                  <a:pt x="16230" y="346710"/>
                </a:lnTo>
                <a:lnTo>
                  <a:pt x="16128" y="344170"/>
                </a:lnTo>
                <a:lnTo>
                  <a:pt x="16001" y="339090"/>
                </a:lnTo>
                <a:lnTo>
                  <a:pt x="18160" y="332740"/>
                </a:lnTo>
                <a:lnTo>
                  <a:pt x="22986" y="328930"/>
                </a:lnTo>
                <a:lnTo>
                  <a:pt x="27812" y="323850"/>
                </a:lnTo>
                <a:lnTo>
                  <a:pt x="33147" y="321310"/>
                </a:lnTo>
                <a:lnTo>
                  <a:pt x="69991" y="321310"/>
                </a:lnTo>
                <a:lnTo>
                  <a:pt x="67436" y="318770"/>
                </a:lnTo>
                <a:lnTo>
                  <a:pt x="61849" y="313690"/>
                </a:lnTo>
                <a:lnTo>
                  <a:pt x="55752" y="309880"/>
                </a:lnTo>
                <a:lnTo>
                  <a:pt x="42799" y="306070"/>
                </a:lnTo>
                <a:close/>
              </a:path>
              <a:path w="407034" h="407670">
                <a:moveTo>
                  <a:pt x="69991" y="321310"/>
                </a:moveTo>
                <a:lnTo>
                  <a:pt x="45211" y="321310"/>
                </a:lnTo>
                <a:lnTo>
                  <a:pt x="50926" y="325120"/>
                </a:lnTo>
                <a:lnTo>
                  <a:pt x="83692" y="356870"/>
                </a:lnTo>
                <a:lnTo>
                  <a:pt x="86486" y="363220"/>
                </a:lnTo>
                <a:lnTo>
                  <a:pt x="86882" y="372110"/>
                </a:lnTo>
                <a:lnTo>
                  <a:pt x="86994" y="374650"/>
                </a:lnTo>
                <a:lnTo>
                  <a:pt x="84708" y="381000"/>
                </a:lnTo>
                <a:lnTo>
                  <a:pt x="79882" y="384810"/>
                </a:lnTo>
                <a:lnTo>
                  <a:pt x="75183" y="389890"/>
                </a:lnTo>
                <a:lnTo>
                  <a:pt x="69723" y="392430"/>
                </a:lnTo>
                <a:lnTo>
                  <a:pt x="94551" y="392430"/>
                </a:lnTo>
                <a:lnTo>
                  <a:pt x="95884" y="391160"/>
                </a:lnTo>
                <a:lnTo>
                  <a:pt x="99440" y="384810"/>
                </a:lnTo>
                <a:lnTo>
                  <a:pt x="101091" y="378460"/>
                </a:lnTo>
                <a:lnTo>
                  <a:pt x="102869" y="372110"/>
                </a:lnTo>
                <a:lnTo>
                  <a:pt x="102742" y="365760"/>
                </a:lnTo>
                <a:lnTo>
                  <a:pt x="98678" y="353060"/>
                </a:lnTo>
                <a:lnTo>
                  <a:pt x="94868" y="346710"/>
                </a:lnTo>
                <a:lnTo>
                  <a:pt x="89153" y="340360"/>
                </a:lnTo>
                <a:lnTo>
                  <a:pt x="69991" y="321310"/>
                </a:lnTo>
                <a:close/>
              </a:path>
              <a:path w="407034" h="407670">
                <a:moveTo>
                  <a:pt x="123698" y="261620"/>
                </a:moveTo>
                <a:lnTo>
                  <a:pt x="118872" y="262890"/>
                </a:lnTo>
                <a:lnTo>
                  <a:pt x="108965" y="266700"/>
                </a:lnTo>
                <a:lnTo>
                  <a:pt x="104266" y="269240"/>
                </a:lnTo>
                <a:lnTo>
                  <a:pt x="100075" y="274320"/>
                </a:lnTo>
                <a:lnTo>
                  <a:pt x="95095" y="279400"/>
                </a:lnTo>
                <a:lnTo>
                  <a:pt x="91567" y="285750"/>
                </a:lnTo>
                <a:lnTo>
                  <a:pt x="89467" y="292100"/>
                </a:lnTo>
                <a:lnTo>
                  <a:pt x="88773" y="297180"/>
                </a:lnTo>
                <a:lnTo>
                  <a:pt x="89409" y="303530"/>
                </a:lnTo>
                <a:lnTo>
                  <a:pt x="114603" y="335280"/>
                </a:lnTo>
                <a:lnTo>
                  <a:pt x="132587" y="341630"/>
                </a:lnTo>
                <a:lnTo>
                  <a:pt x="144684" y="339090"/>
                </a:lnTo>
                <a:lnTo>
                  <a:pt x="150518" y="335280"/>
                </a:lnTo>
                <a:lnTo>
                  <a:pt x="156209" y="330200"/>
                </a:lnTo>
                <a:lnTo>
                  <a:pt x="160527" y="326390"/>
                </a:lnTo>
                <a:lnTo>
                  <a:pt x="128397" y="326390"/>
                </a:lnTo>
                <a:lnTo>
                  <a:pt x="123951" y="323850"/>
                </a:lnTo>
                <a:lnTo>
                  <a:pt x="110616" y="309880"/>
                </a:lnTo>
                <a:lnTo>
                  <a:pt x="106425" y="306070"/>
                </a:lnTo>
                <a:lnTo>
                  <a:pt x="104266" y="302260"/>
                </a:lnTo>
                <a:lnTo>
                  <a:pt x="104139" y="292100"/>
                </a:lnTo>
                <a:lnTo>
                  <a:pt x="106299" y="288290"/>
                </a:lnTo>
                <a:lnTo>
                  <a:pt x="110362" y="284480"/>
                </a:lnTo>
                <a:lnTo>
                  <a:pt x="112649" y="281940"/>
                </a:lnTo>
                <a:lnTo>
                  <a:pt x="115315" y="280670"/>
                </a:lnTo>
                <a:lnTo>
                  <a:pt x="124459" y="276860"/>
                </a:lnTo>
                <a:lnTo>
                  <a:pt x="127825" y="276860"/>
                </a:lnTo>
                <a:lnTo>
                  <a:pt x="128524" y="262890"/>
                </a:lnTo>
                <a:lnTo>
                  <a:pt x="123698" y="261620"/>
                </a:lnTo>
                <a:close/>
              </a:path>
              <a:path w="407034" h="407670">
                <a:moveTo>
                  <a:pt x="167385" y="302260"/>
                </a:moveTo>
                <a:lnTo>
                  <a:pt x="152273" y="302260"/>
                </a:lnTo>
                <a:lnTo>
                  <a:pt x="152526" y="306070"/>
                </a:lnTo>
                <a:lnTo>
                  <a:pt x="152273" y="308610"/>
                </a:lnTo>
                <a:lnTo>
                  <a:pt x="137667" y="326390"/>
                </a:lnTo>
                <a:lnTo>
                  <a:pt x="160527" y="326390"/>
                </a:lnTo>
                <a:lnTo>
                  <a:pt x="163575" y="321310"/>
                </a:lnTo>
                <a:lnTo>
                  <a:pt x="165480" y="316230"/>
                </a:lnTo>
                <a:lnTo>
                  <a:pt x="167512" y="311150"/>
                </a:lnTo>
                <a:lnTo>
                  <a:pt x="168148" y="306070"/>
                </a:lnTo>
                <a:lnTo>
                  <a:pt x="167385" y="302260"/>
                </a:lnTo>
                <a:close/>
              </a:path>
              <a:path w="407034" h="407670">
                <a:moveTo>
                  <a:pt x="153704" y="241482"/>
                </a:moveTo>
                <a:lnTo>
                  <a:pt x="142445" y="252509"/>
                </a:lnTo>
                <a:lnTo>
                  <a:pt x="173354" y="283210"/>
                </a:lnTo>
                <a:lnTo>
                  <a:pt x="178053" y="288290"/>
                </a:lnTo>
                <a:lnTo>
                  <a:pt x="182625" y="290830"/>
                </a:lnTo>
                <a:lnTo>
                  <a:pt x="191642" y="290830"/>
                </a:lnTo>
                <a:lnTo>
                  <a:pt x="196214" y="289560"/>
                </a:lnTo>
                <a:lnTo>
                  <a:pt x="200659" y="284480"/>
                </a:lnTo>
                <a:lnTo>
                  <a:pt x="206882" y="278130"/>
                </a:lnTo>
                <a:lnTo>
                  <a:pt x="203073" y="274320"/>
                </a:lnTo>
                <a:lnTo>
                  <a:pt x="185547" y="274320"/>
                </a:lnTo>
                <a:lnTo>
                  <a:pt x="184276" y="271780"/>
                </a:lnTo>
                <a:lnTo>
                  <a:pt x="153704" y="241482"/>
                </a:lnTo>
                <a:close/>
              </a:path>
              <a:path w="407034" h="407670">
                <a:moveTo>
                  <a:pt x="127825" y="276860"/>
                </a:moveTo>
                <a:lnTo>
                  <a:pt x="124459" y="276860"/>
                </a:lnTo>
                <a:lnTo>
                  <a:pt x="127761" y="278130"/>
                </a:lnTo>
                <a:lnTo>
                  <a:pt x="127825" y="276860"/>
                </a:lnTo>
                <a:close/>
              </a:path>
              <a:path w="407034" h="407670">
                <a:moveTo>
                  <a:pt x="196723" y="267970"/>
                </a:moveTo>
                <a:lnTo>
                  <a:pt x="190500" y="274320"/>
                </a:lnTo>
                <a:lnTo>
                  <a:pt x="203073" y="274320"/>
                </a:lnTo>
                <a:lnTo>
                  <a:pt x="196723" y="267970"/>
                </a:lnTo>
                <a:close/>
              </a:path>
              <a:path w="407034" h="407670">
                <a:moveTo>
                  <a:pt x="132502" y="242634"/>
                </a:moveTo>
                <a:lnTo>
                  <a:pt x="127380" y="247650"/>
                </a:lnTo>
                <a:lnTo>
                  <a:pt x="137032" y="257810"/>
                </a:lnTo>
                <a:lnTo>
                  <a:pt x="142445" y="252509"/>
                </a:lnTo>
                <a:lnTo>
                  <a:pt x="132502" y="242634"/>
                </a:lnTo>
                <a:close/>
              </a:path>
              <a:path w="407034" h="407670">
                <a:moveTo>
                  <a:pt x="216510" y="176746"/>
                </a:moveTo>
                <a:lnTo>
                  <a:pt x="201407" y="176746"/>
                </a:lnTo>
                <a:lnTo>
                  <a:pt x="194436" y="179070"/>
                </a:lnTo>
                <a:lnTo>
                  <a:pt x="180085" y="194310"/>
                </a:lnTo>
                <a:lnTo>
                  <a:pt x="176656" y="201930"/>
                </a:lnTo>
                <a:lnTo>
                  <a:pt x="176783" y="209550"/>
                </a:lnTo>
                <a:lnTo>
                  <a:pt x="202900" y="246380"/>
                </a:lnTo>
                <a:lnTo>
                  <a:pt x="214572" y="252730"/>
                </a:lnTo>
                <a:lnTo>
                  <a:pt x="220599" y="252730"/>
                </a:lnTo>
                <a:lnTo>
                  <a:pt x="228726" y="254000"/>
                </a:lnTo>
                <a:lnTo>
                  <a:pt x="236347" y="250190"/>
                </a:lnTo>
                <a:lnTo>
                  <a:pt x="243399" y="242634"/>
                </a:lnTo>
                <a:lnTo>
                  <a:pt x="247802" y="238760"/>
                </a:lnTo>
                <a:lnTo>
                  <a:pt x="225425" y="238760"/>
                </a:lnTo>
                <a:lnTo>
                  <a:pt x="216661" y="237490"/>
                </a:lnTo>
                <a:lnTo>
                  <a:pt x="212343" y="234950"/>
                </a:lnTo>
                <a:lnTo>
                  <a:pt x="208025" y="231140"/>
                </a:lnTo>
                <a:lnTo>
                  <a:pt x="199008" y="222250"/>
                </a:lnTo>
                <a:lnTo>
                  <a:pt x="194817" y="218440"/>
                </a:lnTo>
                <a:lnTo>
                  <a:pt x="192531" y="213360"/>
                </a:lnTo>
                <a:lnTo>
                  <a:pt x="192024" y="204470"/>
                </a:lnTo>
                <a:lnTo>
                  <a:pt x="193801" y="200660"/>
                </a:lnTo>
                <a:lnTo>
                  <a:pt x="201294" y="193040"/>
                </a:lnTo>
                <a:lnTo>
                  <a:pt x="205358" y="191770"/>
                </a:lnTo>
                <a:lnTo>
                  <a:pt x="237163" y="191770"/>
                </a:lnTo>
                <a:lnTo>
                  <a:pt x="233299" y="187960"/>
                </a:lnTo>
                <a:lnTo>
                  <a:pt x="227631" y="182880"/>
                </a:lnTo>
                <a:lnTo>
                  <a:pt x="221868" y="179070"/>
                </a:lnTo>
                <a:lnTo>
                  <a:pt x="216510" y="176746"/>
                </a:lnTo>
                <a:close/>
              </a:path>
              <a:path w="407034" h="407670">
                <a:moveTo>
                  <a:pt x="143750" y="231618"/>
                </a:moveTo>
                <a:lnTo>
                  <a:pt x="132502" y="242634"/>
                </a:lnTo>
                <a:lnTo>
                  <a:pt x="142445" y="252509"/>
                </a:lnTo>
                <a:lnTo>
                  <a:pt x="153704" y="241482"/>
                </a:lnTo>
                <a:lnTo>
                  <a:pt x="143750" y="231618"/>
                </a:lnTo>
                <a:close/>
              </a:path>
              <a:path w="407034" h="407670">
                <a:moveTo>
                  <a:pt x="127888" y="215900"/>
                </a:moveTo>
                <a:lnTo>
                  <a:pt x="117093" y="227330"/>
                </a:lnTo>
                <a:lnTo>
                  <a:pt x="132502" y="242634"/>
                </a:lnTo>
                <a:lnTo>
                  <a:pt x="143750" y="231618"/>
                </a:lnTo>
                <a:lnTo>
                  <a:pt x="127888" y="215900"/>
                </a:lnTo>
                <a:close/>
              </a:path>
              <a:path w="407034" h="407670">
                <a:moveTo>
                  <a:pt x="152018" y="223520"/>
                </a:moveTo>
                <a:lnTo>
                  <a:pt x="143750" y="231618"/>
                </a:lnTo>
                <a:lnTo>
                  <a:pt x="153704" y="241482"/>
                </a:lnTo>
                <a:lnTo>
                  <a:pt x="161670" y="233680"/>
                </a:lnTo>
                <a:lnTo>
                  <a:pt x="152018" y="223520"/>
                </a:lnTo>
                <a:close/>
              </a:path>
              <a:path w="407034" h="407670">
                <a:moveTo>
                  <a:pt x="237163" y="191770"/>
                </a:moveTo>
                <a:lnTo>
                  <a:pt x="213994" y="191770"/>
                </a:lnTo>
                <a:lnTo>
                  <a:pt x="218312" y="194310"/>
                </a:lnTo>
                <a:lnTo>
                  <a:pt x="235838" y="212090"/>
                </a:lnTo>
                <a:lnTo>
                  <a:pt x="238125" y="215900"/>
                </a:lnTo>
                <a:lnTo>
                  <a:pt x="238315" y="218440"/>
                </a:lnTo>
                <a:lnTo>
                  <a:pt x="238410" y="219710"/>
                </a:lnTo>
                <a:lnTo>
                  <a:pt x="238505" y="220980"/>
                </a:lnTo>
                <a:lnTo>
                  <a:pt x="238590" y="222250"/>
                </a:lnTo>
                <a:lnTo>
                  <a:pt x="238675" y="223520"/>
                </a:lnTo>
                <a:lnTo>
                  <a:pt x="238759" y="224790"/>
                </a:lnTo>
                <a:lnTo>
                  <a:pt x="236981" y="228600"/>
                </a:lnTo>
                <a:lnTo>
                  <a:pt x="229615" y="236220"/>
                </a:lnTo>
                <a:lnTo>
                  <a:pt x="225425" y="238760"/>
                </a:lnTo>
                <a:lnTo>
                  <a:pt x="247802" y="238760"/>
                </a:lnTo>
                <a:lnTo>
                  <a:pt x="250698" y="236220"/>
                </a:lnTo>
                <a:lnTo>
                  <a:pt x="254126" y="228600"/>
                </a:lnTo>
                <a:lnTo>
                  <a:pt x="254018" y="224790"/>
                </a:lnTo>
                <a:lnTo>
                  <a:pt x="253909" y="220980"/>
                </a:lnTo>
                <a:lnTo>
                  <a:pt x="253873" y="219710"/>
                </a:lnTo>
                <a:lnTo>
                  <a:pt x="253085" y="214630"/>
                </a:lnTo>
                <a:lnTo>
                  <a:pt x="250904" y="208280"/>
                </a:lnTo>
                <a:lnTo>
                  <a:pt x="247318" y="201930"/>
                </a:lnTo>
                <a:lnTo>
                  <a:pt x="242315" y="196850"/>
                </a:lnTo>
                <a:lnTo>
                  <a:pt x="237163" y="191770"/>
                </a:lnTo>
                <a:close/>
              </a:path>
              <a:path w="407034" h="407670">
                <a:moveTo>
                  <a:pt x="214122" y="118110"/>
                </a:moveTo>
                <a:lnTo>
                  <a:pt x="203453" y="128270"/>
                </a:lnTo>
                <a:lnTo>
                  <a:pt x="279907" y="204470"/>
                </a:lnTo>
                <a:lnTo>
                  <a:pt x="290702" y="194310"/>
                </a:lnTo>
                <a:lnTo>
                  <a:pt x="283806" y="187448"/>
                </a:lnTo>
                <a:lnTo>
                  <a:pt x="281304" y="186690"/>
                </a:lnTo>
                <a:lnTo>
                  <a:pt x="272447" y="176145"/>
                </a:lnTo>
                <a:lnTo>
                  <a:pt x="253937" y="157727"/>
                </a:lnTo>
                <a:lnTo>
                  <a:pt x="253491" y="157480"/>
                </a:lnTo>
                <a:lnTo>
                  <a:pt x="253200" y="156993"/>
                </a:lnTo>
                <a:lnTo>
                  <a:pt x="252196" y="155994"/>
                </a:lnTo>
                <a:lnTo>
                  <a:pt x="244220" y="149860"/>
                </a:lnTo>
                <a:lnTo>
                  <a:pt x="243395" y="147320"/>
                </a:lnTo>
                <a:lnTo>
                  <a:pt x="240925" y="144780"/>
                </a:lnTo>
                <a:lnTo>
                  <a:pt x="214122" y="118110"/>
                </a:lnTo>
                <a:close/>
              </a:path>
              <a:path w="407034" h="407670">
                <a:moveTo>
                  <a:pt x="275462" y="177800"/>
                </a:moveTo>
                <a:lnTo>
                  <a:pt x="274256" y="177800"/>
                </a:lnTo>
                <a:lnTo>
                  <a:pt x="275386" y="179070"/>
                </a:lnTo>
                <a:lnTo>
                  <a:pt x="283806" y="187448"/>
                </a:lnTo>
                <a:lnTo>
                  <a:pt x="289686" y="189230"/>
                </a:lnTo>
                <a:lnTo>
                  <a:pt x="298068" y="186690"/>
                </a:lnTo>
                <a:lnTo>
                  <a:pt x="301751" y="184150"/>
                </a:lnTo>
                <a:lnTo>
                  <a:pt x="305180" y="181610"/>
                </a:lnTo>
                <a:lnTo>
                  <a:pt x="306266" y="180455"/>
                </a:lnTo>
                <a:lnTo>
                  <a:pt x="280635" y="180455"/>
                </a:lnTo>
                <a:lnTo>
                  <a:pt x="278002" y="179070"/>
                </a:lnTo>
                <a:lnTo>
                  <a:pt x="275462" y="177800"/>
                </a:lnTo>
                <a:close/>
              </a:path>
              <a:path w="407034" h="407670">
                <a:moveTo>
                  <a:pt x="272965" y="176746"/>
                </a:moveTo>
                <a:lnTo>
                  <a:pt x="281304" y="186690"/>
                </a:lnTo>
                <a:lnTo>
                  <a:pt x="283806" y="187448"/>
                </a:lnTo>
                <a:lnTo>
                  <a:pt x="276779" y="180455"/>
                </a:lnTo>
                <a:lnTo>
                  <a:pt x="275463" y="179070"/>
                </a:lnTo>
                <a:lnTo>
                  <a:pt x="274048" y="177800"/>
                </a:lnTo>
                <a:lnTo>
                  <a:pt x="272965" y="176746"/>
                </a:lnTo>
                <a:close/>
              </a:path>
              <a:path w="407034" h="407670">
                <a:moveTo>
                  <a:pt x="293446" y="132080"/>
                </a:moveTo>
                <a:lnTo>
                  <a:pt x="263016" y="132080"/>
                </a:lnTo>
                <a:lnTo>
                  <a:pt x="267207" y="133350"/>
                </a:lnTo>
                <a:lnTo>
                  <a:pt x="271399" y="133350"/>
                </a:lnTo>
                <a:lnTo>
                  <a:pt x="275462" y="134620"/>
                </a:lnTo>
                <a:lnTo>
                  <a:pt x="295275" y="154940"/>
                </a:lnTo>
                <a:lnTo>
                  <a:pt x="297306" y="158750"/>
                </a:lnTo>
                <a:lnTo>
                  <a:pt x="297560" y="162560"/>
                </a:lnTo>
                <a:lnTo>
                  <a:pt x="297687" y="167640"/>
                </a:lnTo>
                <a:lnTo>
                  <a:pt x="296036" y="171450"/>
                </a:lnTo>
                <a:lnTo>
                  <a:pt x="289946" y="176746"/>
                </a:lnTo>
                <a:lnTo>
                  <a:pt x="289805" y="176746"/>
                </a:lnTo>
                <a:lnTo>
                  <a:pt x="287908" y="177800"/>
                </a:lnTo>
                <a:lnTo>
                  <a:pt x="285368" y="179070"/>
                </a:lnTo>
                <a:lnTo>
                  <a:pt x="282736" y="180455"/>
                </a:lnTo>
                <a:lnTo>
                  <a:pt x="306266" y="180455"/>
                </a:lnTo>
                <a:lnTo>
                  <a:pt x="311150" y="175260"/>
                </a:lnTo>
                <a:lnTo>
                  <a:pt x="313943" y="168910"/>
                </a:lnTo>
                <a:lnTo>
                  <a:pt x="313112" y="158750"/>
                </a:lnTo>
                <a:lnTo>
                  <a:pt x="313008" y="157480"/>
                </a:lnTo>
                <a:lnTo>
                  <a:pt x="312887" y="155994"/>
                </a:lnTo>
                <a:lnTo>
                  <a:pt x="312800" y="154940"/>
                </a:lnTo>
                <a:lnTo>
                  <a:pt x="308990" y="147320"/>
                </a:lnTo>
                <a:lnTo>
                  <a:pt x="293446" y="132080"/>
                </a:lnTo>
                <a:close/>
              </a:path>
              <a:path w="407034" h="407670">
                <a:moveTo>
                  <a:pt x="273051" y="176746"/>
                </a:moveTo>
                <a:lnTo>
                  <a:pt x="275386" y="179070"/>
                </a:lnTo>
                <a:lnTo>
                  <a:pt x="274256" y="177800"/>
                </a:lnTo>
                <a:lnTo>
                  <a:pt x="275462" y="177800"/>
                </a:lnTo>
                <a:lnTo>
                  <a:pt x="273051" y="176746"/>
                </a:lnTo>
                <a:close/>
              </a:path>
              <a:path w="407034" h="407670">
                <a:moveTo>
                  <a:pt x="270636" y="173990"/>
                </a:moveTo>
                <a:lnTo>
                  <a:pt x="272447" y="176145"/>
                </a:lnTo>
                <a:lnTo>
                  <a:pt x="273051" y="176746"/>
                </a:lnTo>
                <a:lnTo>
                  <a:pt x="275462" y="177800"/>
                </a:lnTo>
                <a:lnTo>
                  <a:pt x="274256" y="177800"/>
                </a:lnTo>
                <a:lnTo>
                  <a:pt x="270636" y="173990"/>
                </a:lnTo>
                <a:close/>
              </a:path>
              <a:path w="407034" h="407670">
                <a:moveTo>
                  <a:pt x="252947" y="156572"/>
                </a:moveTo>
                <a:lnTo>
                  <a:pt x="253200" y="156993"/>
                </a:lnTo>
                <a:lnTo>
                  <a:pt x="253937" y="157727"/>
                </a:lnTo>
                <a:lnTo>
                  <a:pt x="255777" y="158750"/>
                </a:lnTo>
                <a:lnTo>
                  <a:pt x="252947" y="156572"/>
                </a:lnTo>
                <a:close/>
              </a:path>
              <a:path w="407034" h="407670">
                <a:moveTo>
                  <a:pt x="261874" y="115570"/>
                </a:moveTo>
                <a:lnTo>
                  <a:pt x="242315" y="140970"/>
                </a:lnTo>
                <a:lnTo>
                  <a:pt x="242569" y="144780"/>
                </a:lnTo>
                <a:lnTo>
                  <a:pt x="243478" y="147320"/>
                </a:lnTo>
                <a:lnTo>
                  <a:pt x="252196" y="155994"/>
                </a:lnTo>
                <a:lnTo>
                  <a:pt x="252947" y="156572"/>
                </a:lnTo>
                <a:lnTo>
                  <a:pt x="251967" y="154940"/>
                </a:lnTo>
                <a:lnTo>
                  <a:pt x="250443" y="149860"/>
                </a:lnTo>
                <a:lnTo>
                  <a:pt x="263016" y="132080"/>
                </a:lnTo>
                <a:lnTo>
                  <a:pt x="293446" y="132080"/>
                </a:lnTo>
                <a:lnTo>
                  <a:pt x="283082" y="121920"/>
                </a:lnTo>
                <a:lnTo>
                  <a:pt x="275970" y="116840"/>
                </a:lnTo>
                <a:lnTo>
                  <a:pt x="261874" y="115570"/>
                </a:lnTo>
                <a:close/>
              </a:path>
              <a:path w="407034" h="407670">
                <a:moveTo>
                  <a:pt x="243478" y="147320"/>
                </a:moveTo>
                <a:lnTo>
                  <a:pt x="244220" y="149860"/>
                </a:lnTo>
                <a:lnTo>
                  <a:pt x="252196" y="155994"/>
                </a:lnTo>
                <a:lnTo>
                  <a:pt x="243478" y="147320"/>
                </a:lnTo>
                <a:close/>
              </a:path>
              <a:path w="407034" h="407670">
                <a:moveTo>
                  <a:pt x="322325" y="59690"/>
                </a:moveTo>
                <a:lnTo>
                  <a:pt x="294893" y="92710"/>
                </a:lnTo>
                <a:lnTo>
                  <a:pt x="295989" y="99060"/>
                </a:lnTo>
                <a:lnTo>
                  <a:pt x="298513" y="105410"/>
                </a:lnTo>
                <a:lnTo>
                  <a:pt x="302466" y="111760"/>
                </a:lnTo>
                <a:lnTo>
                  <a:pt x="307848" y="116840"/>
                </a:lnTo>
                <a:lnTo>
                  <a:pt x="313943" y="123190"/>
                </a:lnTo>
                <a:lnTo>
                  <a:pt x="319897" y="128270"/>
                </a:lnTo>
                <a:lnTo>
                  <a:pt x="325945" y="132080"/>
                </a:lnTo>
                <a:lnTo>
                  <a:pt x="332089" y="134620"/>
                </a:lnTo>
                <a:lnTo>
                  <a:pt x="338327" y="135890"/>
                </a:lnTo>
                <a:lnTo>
                  <a:pt x="344543" y="134620"/>
                </a:lnTo>
                <a:lnTo>
                  <a:pt x="350615" y="132080"/>
                </a:lnTo>
                <a:lnTo>
                  <a:pt x="356544" y="129540"/>
                </a:lnTo>
                <a:lnTo>
                  <a:pt x="362330" y="124460"/>
                </a:lnTo>
                <a:lnTo>
                  <a:pt x="365759" y="120650"/>
                </a:lnTo>
                <a:lnTo>
                  <a:pt x="333628" y="120650"/>
                </a:lnTo>
                <a:lnTo>
                  <a:pt x="328929" y="118110"/>
                </a:lnTo>
                <a:lnTo>
                  <a:pt x="327786" y="116840"/>
                </a:lnTo>
                <a:lnTo>
                  <a:pt x="322452" y="116840"/>
                </a:lnTo>
                <a:lnTo>
                  <a:pt x="313816" y="107950"/>
                </a:lnTo>
                <a:lnTo>
                  <a:pt x="316344" y="105410"/>
                </a:lnTo>
                <a:lnTo>
                  <a:pt x="316483" y="105410"/>
                </a:lnTo>
                <a:lnTo>
                  <a:pt x="312547" y="101600"/>
                </a:lnTo>
                <a:lnTo>
                  <a:pt x="309879" y="96520"/>
                </a:lnTo>
                <a:lnTo>
                  <a:pt x="309226" y="88900"/>
                </a:lnTo>
                <a:lnTo>
                  <a:pt x="309117" y="87630"/>
                </a:lnTo>
                <a:lnTo>
                  <a:pt x="310895" y="82550"/>
                </a:lnTo>
                <a:lnTo>
                  <a:pt x="318261" y="74930"/>
                </a:lnTo>
                <a:lnTo>
                  <a:pt x="322199" y="73660"/>
                </a:lnTo>
                <a:lnTo>
                  <a:pt x="352994" y="73660"/>
                </a:lnTo>
                <a:lnTo>
                  <a:pt x="348894" y="69850"/>
                </a:lnTo>
                <a:lnTo>
                  <a:pt x="342122" y="64770"/>
                </a:lnTo>
                <a:lnTo>
                  <a:pt x="335420" y="62230"/>
                </a:lnTo>
                <a:lnTo>
                  <a:pt x="322325" y="59690"/>
                </a:lnTo>
                <a:close/>
              </a:path>
              <a:path w="407034" h="407670">
                <a:moveTo>
                  <a:pt x="373506" y="96520"/>
                </a:moveTo>
                <a:lnTo>
                  <a:pt x="359409" y="96520"/>
                </a:lnTo>
                <a:lnTo>
                  <a:pt x="359282" y="100330"/>
                </a:lnTo>
                <a:lnTo>
                  <a:pt x="358520" y="102870"/>
                </a:lnTo>
                <a:lnTo>
                  <a:pt x="343280" y="120650"/>
                </a:lnTo>
                <a:lnTo>
                  <a:pt x="365759" y="120650"/>
                </a:lnTo>
                <a:lnTo>
                  <a:pt x="368426" y="116840"/>
                </a:lnTo>
                <a:lnTo>
                  <a:pt x="370331" y="111760"/>
                </a:lnTo>
                <a:lnTo>
                  <a:pt x="372363" y="106680"/>
                </a:lnTo>
                <a:lnTo>
                  <a:pt x="373379" y="101600"/>
                </a:lnTo>
                <a:lnTo>
                  <a:pt x="373506" y="96520"/>
                </a:lnTo>
                <a:close/>
              </a:path>
              <a:path w="407034" h="407670">
                <a:moveTo>
                  <a:pt x="352994" y="73660"/>
                </a:moveTo>
                <a:lnTo>
                  <a:pt x="322199" y="73660"/>
                </a:lnTo>
                <a:lnTo>
                  <a:pt x="331088" y="74930"/>
                </a:lnTo>
                <a:lnTo>
                  <a:pt x="335660" y="77470"/>
                </a:lnTo>
                <a:lnTo>
                  <a:pt x="340359" y="81280"/>
                </a:lnTo>
                <a:lnTo>
                  <a:pt x="313816" y="107950"/>
                </a:lnTo>
                <a:lnTo>
                  <a:pt x="322452" y="116840"/>
                </a:lnTo>
                <a:lnTo>
                  <a:pt x="325260" y="114032"/>
                </a:lnTo>
                <a:lnTo>
                  <a:pt x="324357" y="113030"/>
                </a:lnTo>
                <a:lnTo>
                  <a:pt x="316483" y="105410"/>
                </a:lnTo>
                <a:lnTo>
                  <a:pt x="333882" y="105410"/>
                </a:lnTo>
                <a:lnTo>
                  <a:pt x="359282" y="80010"/>
                </a:lnTo>
                <a:lnTo>
                  <a:pt x="355726" y="76200"/>
                </a:lnTo>
                <a:lnTo>
                  <a:pt x="352994" y="73660"/>
                </a:lnTo>
                <a:close/>
              </a:path>
              <a:path w="407034" h="407670">
                <a:moveTo>
                  <a:pt x="325260" y="114032"/>
                </a:moveTo>
                <a:lnTo>
                  <a:pt x="322452" y="116840"/>
                </a:lnTo>
                <a:lnTo>
                  <a:pt x="327786" y="116840"/>
                </a:lnTo>
                <a:lnTo>
                  <a:pt x="325260" y="114032"/>
                </a:lnTo>
                <a:close/>
              </a:path>
              <a:path w="407034" h="407670">
                <a:moveTo>
                  <a:pt x="333882" y="105410"/>
                </a:moveTo>
                <a:lnTo>
                  <a:pt x="316483" y="105410"/>
                </a:lnTo>
                <a:lnTo>
                  <a:pt x="324357" y="113030"/>
                </a:lnTo>
                <a:lnTo>
                  <a:pt x="325260" y="114032"/>
                </a:lnTo>
                <a:lnTo>
                  <a:pt x="333882" y="105410"/>
                </a:lnTo>
                <a:close/>
              </a:path>
              <a:path w="407034" h="407670">
                <a:moveTo>
                  <a:pt x="352425" y="22860"/>
                </a:moveTo>
                <a:lnTo>
                  <a:pt x="341756" y="34290"/>
                </a:lnTo>
                <a:lnTo>
                  <a:pt x="396366" y="88900"/>
                </a:lnTo>
                <a:lnTo>
                  <a:pt x="407034" y="77470"/>
                </a:lnTo>
                <a:lnTo>
                  <a:pt x="372744" y="43180"/>
                </a:lnTo>
                <a:lnTo>
                  <a:pt x="372490" y="43180"/>
                </a:lnTo>
                <a:lnTo>
                  <a:pt x="360806" y="34290"/>
                </a:lnTo>
                <a:lnTo>
                  <a:pt x="359500" y="29935"/>
                </a:lnTo>
                <a:lnTo>
                  <a:pt x="352425" y="22860"/>
                </a:lnTo>
                <a:close/>
              </a:path>
              <a:path w="407034" h="407670">
                <a:moveTo>
                  <a:pt x="359500" y="29935"/>
                </a:moveTo>
                <a:lnTo>
                  <a:pt x="360806" y="34290"/>
                </a:lnTo>
                <a:lnTo>
                  <a:pt x="372490" y="43180"/>
                </a:lnTo>
                <a:lnTo>
                  <a:pt x="370839" y="41274"/>
                </a:lnTo>
                <a:lnTo>
                  <a:pt x="359500" y="29935"/>
                </a:lnTo>
                <a:close/>
              </a:path>
              <a:path w="407034" h="407670">
                <a:moveTo>
                  <a:pt x="370839" y="41274"/>
                </a:moveTo>
                <a:lnTo>
                  <a:pt x="372490" y="43180"/>
                </a:lnTo>
                <a:lnTo>
                  <a:pt x="372744" y="43180"/>
                </a:lnTo>
                <a:lnTo>
                  <a:pt x="370839" y="41274"/>
                </a:lnTo>
                <a:close/>
              </a:path>
              <a:path w="407034" h="407670">
                <a:moveTo>
                  <a:pt x="382269" y="0"/>
                </a:moveTo>
                <a:lnTo>
                  <a:pt x="379349" y="0"/>
                </a:lnTo>
                <a:lnTo>
                  <a:pt x="376427" y="1270"/>
                </a:lnTo>
                <a:lnTo>
                  <a:pt x="373760" y="2540"/>
                </a:lnTo>
                <a:lnTo>
                  <a:pt x="370966" y="3810"/>
                </a:lnTo>
                <a:lnTo>
                  <a:pt x="368426" y="5080"/>
                </a:lnTo>
                <a:lnTo>
                  <a:pt x="362711" y="11430"/>
                </a:lnTo>
                <a:lnTo>
                  <a:pt x="360679" y="15240"/>
                </a:lnTo>
                <a:lnTo>
                  <a:pt x="358901" y="24130"/>
                </a:lnTo>
                <a:lnTo>
                  <a:pt x="359282" y="29210"/>
                </a:lnTo>
                <a:lnTo>
                  <a:pt x="359500" y="29935"/>
                </a:lnTo>
                <a:lnTo>
                  <a:pt x="370839" y="41274"/>
                </a:lnTo>
                <a:lnTo>
                  <a:pt x="369188" y="39370"/>
                </a:lnTo>
                <a:lnTo>
                  <a:pt x="367537" y="36830"/>
                </a:lnTo>
                <a:lnTo>
                  <a:pt x="367537" y="29210"/>
                </a:lnTo>
                <a:lnTo>
                  <a:pt x="369188" y="25400"/>
                </a:lnTo>
                <a:lnTo>
                  <a:pt x="374523" y="20320"/>
                </a:lnTo>
                <a:lnTo>
                  <a:pt x="376427" y="19050"/>
                </a:lnTo>
                <a:lnTo>
                  <a:pt x="380491" y="16510"/>
                </a:lnTo>
                <a:lnTo>
                  <a:pt x="384682" y="16510"/>
                </a:lnTo>
                <a:lnTo>
                  <a:pt x="38226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74711" y="5362181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9652" y="455930"/>
                </a:moveTo>
                <a:lnTo>
                  <a:pt x="0" y="464820"/>
                </a:lnTo>
                <a:lnTo>
                  <a:pt x="76454" y="541020"/>
                </a:lnTo>
                <a:lnTo>
                  <a:pt x="86995" y="530860"/>
                </a:lnTo>
                <a:lnTo>
                  <a:pt x="30667" y="474412"/>
                </a:lnTo>
                <a:lnTo>
                  <a:pt x="27559" y="473710"/>
                </a:lnTo>
                <a:lnTo>
                  <a:pt x="27432" y="471170"/>
                </a:lnTo>
                <a:lnTo>
                  <a:pt x="77873" y="471170"/>
                </a:lnTo>
                <a:lnTo>
                  <a:pt x="9652" y="455930"/>
                </a:lnTo>
                <a:close/>
              </a:path>
              <a:path w="541020" h="541020">
                <a:moveTo>
                  <a:pt x="77873" y="471170"/>
                </a:moveTo>
                <a:lnTo>
                  <a:pt x="27432" y="471170"/>
                </a:lnTo>
                <a:lnTo>
                  <a:pt x="30667" y="474412"/>
                </a:lnTo>
                <a:lnTo>
                  <a:pt x="123063" y="495300"/>
                </a:lnTo>
                <a:lnTo>
                  <a:pt x="132969" y="485140"/>
                </a:lnTo>
                <a:lnTo>
                  <a:pt x="127872" y="480060"/>
                </a:lnTo>
                <a:lnTo>
                  <a:pt x="106299" y="480060"/>
                </a:lnTo>
                <a:lnTo>
                  <a:pt x="103063" y="476797"/>
                </a:lnTo>
                <a:lnTo>
                  <a:pt x="77873" y="471170"/>
                </a:lnTo>
                <a:close/>
              </a:path>
              <a:path w="541020" h="541020">
                <a:moveTo>
                  <a:pt x="103063" y="476797"/>
                </a:moveTo>
                <a:lnTo>
                  <a:pt x="106299" y="480060"/>
                </a:lnTo>
                <a:lnTo>
                  <a:pt x="106299" y="477520"/>
                </a:lnTo>
                <a:lnTo>
                  <a:pt x="103063" y="476797"/>
                </a:lnTo>
                <a:close/>
              </a:path>
              <a:path w="541020" h="541020">
                <a:moveTo>
                  <a:pt x="56515" y="408940"/>
                </a:moveTo>
                <a:lnTo>
                  <a:pt x="45847" y="419100"/>
                </a:lnTo>
                <a:lnTo>
                  <a:pt x="103063" y="476797"/>
                </a:lnTo>
                <a:lnTo>
                  <a:pt x="106299" y="477520"/>
                </a:lnTo>
                <a:lnTo>
                  <a:pt x="106299" y="480060"/>
                </a:lnTo>
                <a:lnTo>
                  <a:pt x="127872" y="480060"/>
                </a:lnTo>
                <a:lnTo>
                  <a:pt x="56515" y="408940"/>
                </a:lnTo>
                <a:close/>
              </a:path>
              <a:path w="541020" h="541020">
                <a:moveTo>
                  <a:pt x="27432" y="471170"/>
                </a:moveTo>
                <a:lnTo>
                  <a:pt x="27559" y="473710"/>
                </a:lnTo>
                <a:lnTo>
                  <a:pt x="30667" y="474412"/>
                </a:lnTo>
                <a:lnTo>
                  <a:pt x="27432" y="471170"/>
                </a:lnTo>
                <a:close/>
              </a:path>
              <a:path w="541020" h="541020">
                <a:moveTo>
                  <a:pt x="131191" y="379730"/>
                </a:moveTo>
                <a:lnTo>
                  <a:pt x="123571" y="383540"/>
                </a:lnTo>
                <a:lnTo>
                  <a:pt x="116332" y="391160"/>
                </a:lnTo>
                <a:lnTo>
                  <a:pt x="109220" y="397510"/>
                </a:lnTo>
                <a:lnTo>
                  <a:pt x="105791" y="405130"/>
                </a:lnTo>
                <a:lnTo>
                  <a:pt x="105918" y="414020"/>
                </a:lnTo>
                <a:lnTo>
                  <a:pt x="106703" y="420370"/>
                </a:lnTo>
                <a:lnTo>
                  <a:pt x="131980" y="450850"/>
                </a:lnTo>
                <a:lnTo>
                  <a:pt x="143704" y="457200"/>
                </a:lnTo>
                <a:lnTo>
                  <a:pt x="157861" y="457200"/>
                </a:lnTo>
                <a:lnTo>
                  <a:pt x="165481" y="454660"/>
                </a:lnTo>
                <a:lnTo>
                  <a:pt x="177334" y="441960"/>
                </a:lnTo>
                <a:lnTo>
                  <a:pt x="145796" y="441960"/>
                </a:lnTo>
                <a:lnTo>
                  <a:pt x="141478" y="439420"/>
                </a:lnTo>
                <a:lnTo>
                  <a:pt x="121158" y="408940"/>
                </a:lnTo>
                <a:lnTo>
                  <a:pt x="122936" y="405130"/>
                </a:lnTo>
                <a:lnTo>
                  <a:pt x="130302" y="397510"/>
                </a:lnTo>
                <a:lnTo>
                  <a:pt x="134366" y="396240"/>
                </a:lnTo>
                <a:lnTo>
                  <a:pt x="166297" y="396240"/>
                </a:lnTo>
                <a:lnTo>
                  <a:pt x="162433" y="392430"/>
                </a:lnTo>
                <a:lnTo>
                  <a:pt x="156765" y="387350"/>
                </a:lnTo>
                <a:lnTo>
                  <a:pt x="151003" y="383540"/>
                </a:lnTo>
                <a:lnTo>
                  <a:pt x="145145" y="381000"/>
                </a:lnTo>
                <a:lnTo>
                  <a:pt x="139192" y="381000"/>
                </a:lnTo>
                <a:lnTo>
                  <a:pt x="131191" y="379730"/>
                </a:lnTo>
                <a:close/>
              </a:path>
              <a:path w="541020" h="541020">
                <a:moveTo>
                  <a:pt x="166297" y="396240"/>
                </a:moveTo>
                <a:lnTo>
                  <a:pt x="143129" y="396240"/>
                </a:lnTo>
                <a:lnTo>
                  <a:pt x="147447" y="398780"/>
                </a:lnTo>
                <a:lnTo>
                  <a:pt x="151638" y="402590"/>
                </a:lnTo>
                <a:lnTo>
                  <a:pt x="160782" y="411480"/>
                </a:lnTo>
                <a:lnTo>
                  <a:pt x="164973" y="416560"/>
                </a:lnTo>
                <a:lnTo>
                  <a:pt x="167259" y="420370"/>
                </a:lnTo>
                <a:lnTo>
                  <a:pt x="167513" y="424180"/>
                </a:lnTo>
                <a:lnTo>
                  <a:pt x="167894" y="429260"/>
                </a:lnTo>
                <a:lnTo>
                  <a:pt x="166116" y="433070"/>
                </a:lnTo>
                <a:lnTo>
                  <a:pt x="162433" y="436880"/>
                </a:lnTo>
                <a:lnTo>
                  <a:pt x="158623" y="440690"/>
                </a:lnTo>
                <a:lnTo>
                  <a:pt x="154559" y="441960"/>
                </a:lnTo>
                <a:lnTo>
                  <a:pt x="177334" y="441960"/>
                </a:lnTo>
                <a:lnTo>
                  <a:pt x="179705" y="439420"/>
                </a:lnTo>
                <a:lnTo>
                  <a:pt x="183261" y="431800"/>
                </a:lnTo>
                <a:lnTo>
                  <a:pt x="183176" y="429260"/>
                </a:lnTo>
                <a:lnTo>
                  <a:pt x="183049" y="425450"/>
                </a:lnTo>
                <a:lnTo>
                  <a:pt x="183007" y="424180"/>
                </a:lnTo>
                <a:lnTo>
                  <a:pt x="182201" y="417830"/>
                </a:lnTo>
                <a:lnTo>
                  <a:pt x="179990" y="412750"/>
                </a:lnTo>
                <a:lnTo>
                  <a:pt x="176399" y="406400"/>
                </a:lnTo>
                <a:lnTo>
                  <a:pt x="171450" y="401320"/>
                </a:lnTo>
                <a:lnTo>
                  <a:pt x="166297" y="396240"/>
                </a:lnTo>
                <a:close/>
              </a:path>
              <a:path w="541020" h="541020">
                <a:moveTo>
                  <a:pt x="160909" y="347980"/>
                </a:moveTo>
                <a:lnTo>
                  <a:pt x="149733" y="359410"/>
                </a:lnTo>
                <a:lnTo>
                  <a:pt x="224917" y="393700"/>
                </a:lnTo>
                <a:lnTo>
                  <a:pt x="232918" y="384810"/>
                </a:lnTo>
                <a:lnTo>
                  <a:pt x="227726" y="373380"/>
                </a:lnTo>
                <a:lnTo>
                  <a:pt x="213233" y="373380"/>
                </a:lnTo>
                <a:lnTo>
                  <a:pt x="160909" y="347980"/>
                </a:lnTo>
                <a:close/>
              </a:path>
              <a:path w="541020" h="541020">
                <a:moveTo>
                  <a:pt x="198882" y="309880"/>
                </a:moveTo>
                <a:lnTo>
                  <a:pt x="187706" y="321310"/>
                </a:lnTo>
                <a:lnTo>
                  <a:pt x="213233" y="373380"/>
                </a:lnTo>
                <a:lnTo>
                  <a:pt x="227726" y="373380"/>
                </a:lnTo>
                <a:lnTo>
                  <a:pt x="198882" y="309880"/>
                </a:lnTo>
                <a:close/>
              </a:path>
              <a:path w="541020" h="541020">
                <a:moveTo>
                  <a:pt x="253619" y="269240"/>
                </a:moveTo>
                <a:lnTo>
                  <a:pt x="247142" y="269240"/>
                </a:lnTo>
                <a:lnTo>
                  <a:pt x="241046" y="270510"/>
                </a:lnTo>
                <a:lnTo>
                  <a:pt x="219710" y="300990"/>
                </a:lnTo>
                <a:lnTo>
                  <a:pt x="220785" y="307340"/>
                </a:lnTo>
                <a:lnTo>
                  <a:pt x="223322" y="313781"/>
                </a:lnTo>
                <a:lnTo>
                  <a:pt x="227175" y="320040"/>
                </a:lnTo>
                <a:lnTo>
                  <a:pt x="232537" y="326390"/>
                </a:lnTo>
                <a:lnTo>
                  <a:pt x="238760" y="331470"/>
                </a:lnTo>
                <a:lnTo>
                  <a:pt x="244641" y="337820"/>
                </a:lnTo>
                <a:lnTo>
                  <a:pt x="256833" y="342900"/>
                </a:lnTo>
                <a:lnTo>
                  <a:pt x="263144" y="344170"/>
                </a:lnTo>
                <a:lnTo>
                  <a:pt x="275431" y="341630"/>
                </a:lnTo>
                <a:lnTo>
                  <a:pt x="281360" y="337820"/>
                </a:lnTo>
                <a:lnTo>
                  <a:pt x="287147" y="332740"/>
                </a:lnTo>
                <a:lnTo>
                  <a:pt x="290576" y="328930"/>
                </a:lnTo>
                <a:lnTo>
                  <a:pt x="258318" y="328930"/>
                </a:lnTo>
                <a:lnTo>
                  <a:pt x="253746" y="326390"/>
                </a:lnTo>
                <a:lnTo>
                  <a:pt x="252461" y="325120"/>
                </a:lnTo>
                <a:lnTo>
                  <a:pt x="247269" y="325120"/>
                </a:lnTo>
                <a:lnTo>
                  <a:pt x="238633" y="316230"/>
                </a:lnTo>
                <a:lnTo>
                  <a:pt x="241069" y="313781"/>
                </a:lnTo>
                <a:lnTo>
                  <a:pt x="237363" y="309880"/>
                </a:lnTo>
                <a:lnTo>
                  <a:pt x="234696" y="304800"/>
                </a:lnTo>
                <a:lnTo>
                  <a:pt x="233934" y="297180"/>
                </a:lnTo>
                <a:lnTo>
                  <a:pt x="233807" y="295910"/>
                </a:lnTo>
                <a:lnTo>
                  <a:pt x="235712" y="290830"/>
                </a:lnTo>
                <a:lnTo>
                  <a:pt x="239649" y="287020"/>
                </a:lnTo>
                <a:lnTo>
                  <a:pt x="243078" y="283210"/>
                </a:lnTo>
                <a:lnTo>
                  <a:pt x="246888" y="281940"/>
                </a:lnTo>
                <a:lnTo>
                  <a:pt x="277712" y="281940"/>
                </a:lnTo>
                <a:lnTo>
                  <a:pt x="273657" y="278130"/>
                </a:lnTo>
                <a:lnTo>
                  <a:pt x="260234" y="270510"/>
                </a:lnTo>
                <a:lnTo>
                  <a:pt x="253619" y="269240"/>
                </a:lnTo>
                <a:close/>
              </a:path>
              <a:path w="541020" h="541020">
                <a:moveTo>
                  <a:pt x="298323" y="304800"/>
                </a:moveTo>
                <a:lnTo>
                  <a:pt x="284099" y="304800"/>
                </a:lnTo>
                <a:lnTo>
                  <a:pt x="284099" y="308610"/>
                </a:lnTo>
                <a:lnTo>
                  <a:pt x="283337" y="311150"/>
                </a:lnTo>
                <a:lnTo>
                  <a:pt x="267970" y="328930"/>
                </a:lnTo>
                <a:lnTo>
                  <a:pt x="290576" y="328930"/>
                </a:lnTo>
                <a:lnTo>
                  <a:pt x="293243" y="325120"/>
                </a:lnTo>
                <a:lnTo>
                  <a:pt x="295148" y="320040"/>
                </a:lnTo>
                <a:lnTo>
                  <a:pt x="297180" y="314960"/>
                </a:lnTo>
                <a:lnTo>
                  <a:pt x="298196" y="309880"/>
                </a:lnTo>
                <a:lnTo>
                  <a:pt x="298323" y="304800"/>
                </a:lnTo>
                <a:close/>
              </a:path>
              <a:path w="541020" h="541020">
                <a:moveTo>
                  <a:pt x="241069" y="313781"/>
                </a:moveTo>
                <a:lnTo>
                  <a:pt x="238633" y="316230"/>
                </a:lnTo>
                <a:lnTo>
                  <a:pt x="247269" y="325120"/>
                </a:lnTo>
                <a:lnTo>
                  <a:pt x="249808" y="322580"/>
                </a:lnTo>
                <a:lnTo>
                  <a:pt x="248609" y="321310"/>
                </a:lnTo>
                <a:lnTo>
                  <a:pt x="242189" y="314960"/>
                </a:lnTo>
                <a:lnTo>
                  <a:pt x="241069" y="313781"/>
                </a:lnTo>
                <a:close/>
              </a:path>
              <a:path w="541020" h="541020">
                <a:moveTo>
                  <a:pt x="249893" y="322580"/>
                </a:moveTo>
                <a:lnTo>
                  <a:pt x="247269" y="325120"/>
                </a:lnTo>
                <a:lnTo>
                  <a:pt x="252461" y="325120"/>
                </a:lnTo>
                <a:lnTo>
                  <a:pt x="249893" y="322580"/>
                </a:lnTo>
                <a:close/>
              </a:path>
              <a:path w="541020" h="541020">
                <a:moveTo>
                  <a:pt x="277712" y="281940"/>
                </a:moveTo>
                <a:lnTo>
                  <a:pt x="246888" y="281940"/>
                </a:lnTo>
                <a:lnTo>
                  <a:pt x="255905" y="283210"/>
                </a:lnTo>
                <a:lnTo>
                  <a:pt x="260477" y="285750"/>
                </a:lnTo>
                <a:lnTo>
                  <a:pt x="265176" y="289560"/>
                </a:lnTo>
                <a:lnTo>
                  <a:pt x="241069" y="313781"/>
                </a:lnTo>
                <a:lnTo>
                  <a:pt x="242189" y="314960"/>
                </a:lnTo>
                <a:lnTo>
                  <a:pt x="249893" y="322580"/>
                </a:lnTo>
                <a:lnTo>
                  <a:pt x="251078" y="321310"/>
                </a:lnTo>
                <a:lnTo>
                  <a:pt x="284099" y="288290"/>
                </a:lnTo>
                <a:lnTo>
                  <a:pt x="280416" y="284480"/>
                </a:lnTo>
                <a:lnTo>
                  <a:pt x="277712" y="281940"/>
                </a:lnTo>
                <a:close/>
              </a:path>
              <a:path w="541020" h="541020">
                <a:moveTo>
                  <a:pt x="277241" y="231140"/>
                </a:moveTo>
                <a:lnTo>
                  <a:pt x="266446" y="242570"/>
                </a:lnTo>
                <a:lnTo>
                  <a:pt x="321056" y="297180"/>
                </a:lnTo>
                <a:lnTo>
                  <a:pt x="331851" y="285750"/>
                </a:lnTo>
                <a:lnTo>
                  <a:pt x="298286" y="252185"/>
                </a:lnTo>
                <a:lnTo>
                  <a:pt x="293878" y="248920"/>
                </a:lnTo>
                <a:lnTo>
                  <a:pt x="293734" y="248587"/>
                </a:lnTo>
                <a:lnTo>
                  <a:pt x="285623" y="242570"/>
                </a:lnTo>
                <a:lnTo>
                  <a:pt x="284316" y="238215"/>
                </a:lnTo>
                <a:lnTo>
                  <a:pt x="277241" y="231140"/>
                </a:lnTo>
                <a:close/>
              </a:path>
              <a:path w="541020" h="541020">
                <a:moveTo>
                  <a:pt x="335553" y="224790"/>
                </a:moveTo>
                <a:lnTo>
                  <a:pt x="308864" y="224790"/>
                </a:lnTo>
                <a:lnTo>
                  <a:pt x="316738" y="227330"/>
                </a:lnTo>
                <a:lnTo>
                  <a:pt x="320675" y="231140"/>
                </a:lnTo>
                <a:lnTo>
                  <a:pt x="353695" y="264160"/>
                </a:lnTo>
                <a:lnTo>
                  <a:pt x="364490" y="254000"/>
                </a:lnTo>
                <a:lnTo>
                  <a:pt x="335553" y="224790"/>
                </a:lnTo>
                <a:close/>
              </a:path>
              <a:path w="541020" h="541020">
                <a:moveTo>
                  <a:pt x="293003" y="246902"/>
                </a:moveTo>
                <a:lnTo>
                  <a:pt x="293734" y="248587"/>
                </a:lnTo>
                <a:lnTo>
                  <a:pt x="297434" y="251333"/>
                </a:lnTo>
                <a:lnTo>
                  <a:pt x="293003" y="246902"/>
                </a:lnTo>
                <a:close/>
              </a:path>
              <a:path w="541020" h="541020">
                <a:moveTo>
                  <a:pt x="284316" y="238215"/>
                </a:moveTo>
                <a:lnTo>
                  <a:pt x="285623" y="242570"/>
                </a:lnTo>
                <a:lnTo>
                  <a:pt x="293734" y="248587"/>
                </a:lnTo>
                <a:lnTo>
                  <a:pt x="293003" y="246902"/>
                </a:lnTo>
                <a:lnTo>
                  <a:pt x="284316" y="238215"/>
                </a:lnTo>
                <a:close/>
              </a:path>
              <a:path w="541020" h="541020">
                <a:moveTo>
                  <a:pt x="310134" y="208280"/>
                </a:moveTo>
                <a:lnTo>
                  <a:pt x="303149" y="208280"/>
                </a:lnTo>
                <a:lnTo>
                  <a:pt x="296672" y="210820"/>
                </a:lnTo>
                <a:lnTo>
                  <a:pt x="287655" y="219710"/>
                </a:lnTo>
                <a:lnTo>
                  <a:pt x="285496" y="223520"/>
                </a:lnTo>
                <a:lnTo>
                  <a:pt x="283718" y="232410"/>
                </a:lnTo>
                <a:lnTo>
                  <a:pt x="284099" y="237490"/>
                </a:lnTo>
                <a:lnTo>
                  <a:pt x="284316" y="238215"/>
                </a:lnTo>
                <a:lnTo>
                  <a:pt x="293003" y="246902"/>
                </a:lnTo>
                <a:lnTo>
                  <a:pt x="292227" y="245110"/>
                </a:lnTo>
                <a:lnTo>
                  <a:pt x="292354" y="237490"/>
                </a:lnTo>
                <a:lnTo>
                  <a:pt x="294132" y="233680"/>
                </a:lnTo>
                <a:lnTo>
                  <a:pt x="297688" y="229870"/>
                </a:lnTo>
                <a:lnTo>
                  <a:pt x="301117" y="226060"/>
                </a:lnTo>
                <a:lnTo>
                  <a:pt x="304800" y="224790"/>
                </a:lnTo>
                <a:lnTo>
                  <a:pt x="335553" y="224790"/>
                </a:lnTo>
                <a:lnTo>
                  <a:pt x="329875" y="219058"/>
                </a:lnTo>
                <a:lnTo>
                  <a:pt x="318262" y="212090"/>
                </a:lnTo>
                <a:lnTo>
                  <a:pt x="317357" y="209677"/>
                </a:lnTo>
                <a:lnTo>
                  <a:pt x="317119" y="209550"/>
                </a:lnTo>
                <a:lnTo>
                  <a:pt x="310134" y="208280"/>
                </a:lnTo>
                <a:close/>
              </a:path>
              <a:path w="541020" h="541020">
                <a:moveTo>
                  <a:pt x="369450" y="193040"/>
                </a:moveTo>
                <a:lnTo>
                  <a:pt x="345440" y="193040"/>
                </a:lnTo>
                <a:lnTo>
                  <a:pt x="349377" y="194310"/>
                </a:lnTo>
                <a:lnTo>
                  <a:pt x="386334" y="232410"/>
                </a:lnTo>
                <a:lnTo>
                  <a:pt x="397129" y="220980"/>
                </a:lnTo>
                <a:lnTo>
                  <a:pt x="369450" y="193040"/>
                </a:lnTo>
                <a:close/>
              </a:path>
              <a:path w="541020" h="541020">
                <a:moveTo>
                  <a:pt x="335534" y="175260"/>
                </a:moveTo>
                <a:lnTo>
                  <a:pt x="329057" y="177800"/>
                </a:lnTo>
                <a:lnTo>
                  <a:pt x="319659" y="187960"/>
                </a:lnTo>
                <a:lnTo>
                  <a:pt x="317500" y="191770"/>
                </a:lnTo>
                <a:lnTo>
                  <a:pt x="316738" y="196850"/>
                </a:lnTo>
                <a:lnTo>
                  <a:pt x="315849" y="201930"/>
                </a:lnTo>
                <a:lnTo>
                  <a:pt x="316357" y="207010"/>
                </a:lnTo>
                <a:lnTo>
                  <a:pt x="317309" y="209550"/>
                </a:lnTo>
                <a:lnTo>
                  <a:pt x="317357" y="209677"/>
                </a:lnTo>
                <a:lnTo>
                  <a:pt x="324231" y="213360"/>
                </a:lnTo>
                <a:lnTo>
                  <a:pt x="329875" y="219058"/>
                </a:lnTo>
                <a:lnTo>
                  <a:pt x="330962" y="219710"/>
                </a:lnTo>
                <a:lnTo>
                  <a:pt x="327279" y="215900"/>
                </a:lnTo>
                <a:lnTo>
                  <a:pt x="325247" y="213360"/>
                </a:lnTo>
                <a:lnTo>
                  <a:pt x="325120" y="208280"/>
                </a:lnTo>
                <a:lnTo>
                  <a:pt x="324866" y="204470"/>
                </a:lnTo>
                <a:lnTo>
                  <a:pt x="326390" y="201930"/>
                </a:lnTo>
                <a:lnTo>
                  <a:pt x="329692" y="198120"/>
                </a:lnTo>
                <a:lnTo>
                  <a:pt x="333375" y="194310"/>
                </a:lnTo>
                <a:lnTo>
                  <a:pt x="337312" y="193040"/>
                </a:lnTo>
                <a:lnTo>
                  <a:pt x="369450" y="193040"/>
                </a:lnTo>
                <a:lnTo>
                  <a:pt x="356870" y="180340"/>
                </a:lnTo>
                <a:lnTo>
                  <a:pt x="349915" y="176614"/>
                </a:lnTo>
                <a:lnTo>
                  <a:pt x="350704" y="176614"/>
                </a:lnTo>
                <a:lnTo>
                  <a:pt x="335534" y="175260"/>
                </a:lnTo>
                <a:close/>
              </a:path>
              <a:path w="541020" h="541020">
                <a:moveTo>
                  <a:pt x="317357" y="209677"/>
                </a:moveTo>
                <a:lnTo>
                  <a:pt x="318262" y="212090"/>
                </a:lnTo>
                <a:lnTo>
                  <a:pt x="329875" y="219058"/>
                </a:lnTo>
                <a:lnTo>
                  <a:pt x="324231" y="213360"/>
                </a:lnTo>
                <a:lnTo>
                  <a:pt x="317357" y="209677"/>
                </a:lnTo>
                <a:close/>
              </a:path>
              <a:path w="541020" h="541020">
                <a:moveTo>
                  <a:pt x="347980" y="116840"/>
                </a:moveTo>
                <a:lnTo>
                  <a:pt x="337312" y="128270"/>
                </a:lnTo>
                <a:lnTo>
                  <a:pt x="413766" y="204470"/>
                </a:lnTo>
                <a:lnTo>
                  <a:pt x="424561" y="194310"/>
                </a:lnTo>
                <a:lnTo>
                  <a:pt x="416684" y="186342"/>
                </a:lnTo>
                <a:lnTo>
                  <a:pt x="415163" y="185420"/>
                </a:lnTo>
                <a:lnTo>
                  <a:pt x="404847" y="174367"/>
                </a:lnTo>
                <a:lnTo>
                  <a:pt x="388726" y="158059"/>
                </a:lnTo>
                <a:lnTo>
                  <a:pt x="377952" y="149860"/>
                </a:lnTo>
                <a:lnTo>
                  <a:pt x="376789" y="145983"/>
                </a:lnTo>
                <a:lnTo>
                  <a:pt x="347980" y="116840"/>
                </a:lnTo>
                <a:close/>
              </a:path>
              <a:path w="541020" h="541020">
                <a:moveTo>
                  <a:pt x="407068" y="176614"/>
                </a:moveTo>
                <a:lnTo>
                  <a:pt x="416684" y="186342"/>
                </a:lnTo>
                <a:lnTo>
                  <a:pt x="419354" y="187960"/>
                </a:lnTo>
                <a:lnTo>
                  <a:pt x="423545" y="187960"/>
                </a:lnTo>
                <a:lnTo>
                  <a:pt x="431927" y="186690"/>
                </a:lnTo>
                <a:lnTo>
                  <a:pt x="435610" y="184150"/>
                </a:lnTo>
                <a:lnTo>
                  <a:pt x="439039" y="180340"/>
                </a:lnTo>
                <a:lnTo>
                  <a:pt x="440531" y="179070"/>
                </a:lnTo>
                <a:lnTo>
                  <a:pt x="411734" y="179070"/>
                </a:lnTo>
                <a:lnTo>
                  <a:pt x="407068" y="176614"/>
                </a:lnTo>
                <a:close/>
              </a:path>
              <a:path w="541020" h="541020">
                <a:moveTo>
                  <a:pt x="407068" y="176614"/>
                </a:moveTo>
                <a:lnTo>
                  <a:pt x="408050" y="177800"/>
                </a:lnTo>
                <a:lnTo>
                  <a:pt x="415163" y="185420"/>
                </a:lnTo>
                <a:lnTo>
                  <a:pt x="416684" y="186342"/>
                </a:lnTo>
                <a:lnTo>
                  <a:pt x="407068" y="176614"/>
                </a:lnTo>
                <a:close/>
              </a:path>
              <a:path w="541020" h="541020">
                <a:moveTo>
                  <a:pt x="428044" y="132080"/>
                </a:moveTo>
                <a:lnTo>
                  <a:pt x="405257" y="132080"/>
                </a:lnTo>
                <a:lnTo>
                  <a:pt x="409321" y="134620"/>
                </a:lnTo>
                <a:lnTo>
                  <a:pt x="429133" y="154940"/>
                </a:lnTo>
                <a:lnTo>
                  <a:pt x="430796" y="158059"/>
                </a:lnTo>
                <a:lnTo>
                  <a:pt x="431172" y="158863"/>
                </a:lnTo>
                <a:lnTo>
                  <a:pt x="431210" y="159426"/>
                </a:lnTo>
                <a:lnTo>
                  <a:pt x="431335" y="161313"/>
                </a:lnTo>
                <a:lnTo>
                  <a:pt x="431419" y="162560"/>
                </a:lnTo>
                <a:lnTo>
                  <a:pt x="431546" y="166370"/>
                </a:lnTo>
                <a:lnTo>
                  <a:pt x="429895" y="170180"/>
                </a:lnTo>
                <a:lnTo>
                  <a:pt x="425221" y="175260"/>
                </a:lnTo>
                <a:lnTo>
                  <a:pt x="423900" y="176614"/>
                </a:lnTo>
                <a:lnTo>
                  <a:pt x="421767" y="177800"/>
                </a:lnTo>
                <a:lnTo>
                  <a:pt x="419227" y="179070"/>
                </a:lnTo>
                <a:lnTo>
                  <a:pt x="440531" y="179070"/>
                </a:lnTo>
                <a:lnTo>
                  <a:pt x="445008" y="175260"/>
                </a:lnTo>
                <a:lnTo>
                  <a:pt x="447802" y="167640"/>
                </a:lnTo>
                <a:lnTo>
                  <a:pt x="447294" y="162560"/>
                </a:lnTo>
                <a:lnTo>
                  <a:pt x="447169" y="161313"/>
                </a:lnTo>
                <a:lnTo>
                  <a:pt x="447042" y="159426"/>
                </a:lnTo>
                <a:lnTo>
                  <a:pt x="446951" y="158059"/>
                </a:lnTo>
                <a:lnTo>
                  <a:pt x="446828" y="156210"/>
                </a:lnTo>
                <a:lnTo>
                  <a:pt x="446743" y="154940"/>
                </a:lnTo>
                <a:lnTo>
                  <a:pt x="446659" y="153670"/>
                </a:lnTo>
                <a:lnTo>
                  <a:pt x="442849" y="147320"/>
                </a:lnTo>
                <a:lnTo>
                  <a:pt x="428044" y="132080"/>
                </a:lnTo>
                <a:close/>
              </a:path>
              <a:path w="541020" h="541020">
                <a:moveTo>
                  <a:pt x="395732" y="115570"/>
                </a:moveTo>
                <a:lnTo>
                  <a:pt x="389255" y="118110"/>
                </a:lnTo>
                <a:lnTo>
                  <a:pt x="380111" y="127000"/>
                </a:lnTo>
                <a:lnTo>
                  <a:pt x="378079" y="130810"/>
                </a:lnTo>
                <a:lnTo>
                  <a:pt x="377063" y="135890"/>
                </a:lnTo>
                <a:lnTo>
                  <a:pt x="376174" y="139700"/>
                </a:lnTo>
                <a:lnTo>
                  <a:pt x="376301" y="142240"/>
                </a:lnTo>
                <a:lnTo>
                  <a:pt x="376428" y="144780"/>
                </a:lnTo>
                <a:lnTo>
                  <a:pt x="376789" y="145983"/>
                </a:lnTo>
                <a:lnTo>
                  <a:pt x="388726" y="158059"/>
                </a:lnTo>
                <a:lnTo>
                  <a:pt x="389619" y="158863"/>
                </a:lnTo>
                <a:lnTo>
                  <a:pt x="389014" y="158059"/>
                </a:lnTo>
                <a:lnTo>
                  <a:pt x="387350" y="156210"/>
                </a:lnTo>
                <a:lnTo>
                  <a:pt x="385826" y="153670"/>
                </a:lnTo>
                <a:lnTo>
                  <a:pt x="384302" y="148590"/>
                </a:lnTo>
                <a:lnTo>
                  <a:pt x="384175" y="147320"/>
                </a:lnTo>
                <a:lnTo>
                  <a:pt x="385699" y="142240"/>
                </a:lnTo>
                <a:lnTo>
                  <a:pt x="387223" y="139700"/>
                </a:lnTo>
                <a:lnTo>
                  <a:pt x="393065" y="133350"/>
                </a:lnTo>
                <a:lnTo>
                  <a:pt x="396875" y="132080"/>
                </a:lnTo>
                <a:lnTo>
                  <a:pt x="428044" y="132080"/>
                </a:lnTo>
                <a:lnTo>
                  <a:pt x="416941" y="120650"/>
                </a:lnTo>
                <a:lnTo>
                  <a:pt x="409829" y="116840"/>
                </a:lnTo>
                <a:lnTo>
                  <a:pt x="395732" y="115570"/>
                </a:lnTo>
                <a:close/>
              </a:path>
              <a:path w="541020" h="541020">
                <a:moveTo>
                  <a:pt x="376789" y="145983"/>
                </a:moveTo>
                <a:lnTo>
                  <a:pt x="377952" y="149860"/>
                </a:lnTo>
                <a:lnTo>
                  <a:pt x="388726" y="158059"/>
                </a:lnTo>
                <a:lnTo>
                  <a:pt x="376789" y="145983"/>
                </a:lnTo>
                <a:close/>
              </a:path>
              <a:path w="541020" h="541020">
                <a:moveTo>
                  <a:pt x="461518" y="60960"/>
                </a:moveTo>
                <a:lnTo>
                  <a:pt x="455114" y="60960"/>
                </a:lnTo>
                <a:lnTo>
                  <a:pt x="449056" y="62230"/>
                </a:lnTo>
                <a:lnTo>
                  <a:pt x="427736" y="92710"/>
                </a:lnTo>
                <a:lnTo>
                  <a:pt x="428757" y="99060"/>
                </a:lnTo>
                <a:lnTo>
                  <a:pt x="452665" y="129540"/>
                </a:lnTo>
                <a:lnTo>
                  <a:pt x="471043" y="135890"/>
                </a:lnTo>
                <a:lnTo>
                  <a:pt x="477331" y="135890"/>
                </a:lnTo>
                <a:lnTo>
                  <a:pt x="483441" y="133350"/>
                </a:lnTo>
                <a:lnTo>
                  <a:pt x="489384" y="129540"/>
                </a:lnTo>
                <a:lnTo>
                  <a:pt x="495173" y="124460"/>
                </a:lnTo>
                <a:lnTo>
                  <a:pt x="498602" y="120650"/>
                </a:lnTo>
                <a:lnTo>
                  <a:pt x="466344" y="120650"/>
                </a:lnTo>
                <a:lnTo>
                  <a:pt x="461645" y="118110"/>
                </a:lnTo>
                <a:lnTo>
                  <a:pt x="460163" y="116840"/>
                </a:lnTo>
                <a:lnTo>
                  <a:pt x="455168" y="116840"/>
                </a:lnTo>
                <a:lnTo>
                  <a:pt x="446532" y="107950"/>
                </a:lnTo>
                <a:lnTo>
                  <a:pt x="448866" y="105615"/>
                </a:lnTo>
                <a:lnTo>
                  <a:pt x="445389" y="102870"/>
                </a:lnTo>
                <a:lnTo>
                  <a:pt x="442722" y="97790"/>
                </a:lnTo>
                <a:lnTo>
                  <a:pt x="442214" y="92710"/>
                </a:lnTo>
                <a:lnTo>
                  <a:pt x="441833" y="87630"/>
                </a:lnTo>
                <a:lnTo>
                  <a:pt x="443611" y="82550"/>
                </a:lnTo>
                <a:lnTo>
                  <a:pt x="450977" y="76200"/>
                </a:lnTo>
                <a:lnTo>
                  <a:pt x="454914" y="74930"/>
                </a:lnTo>
                <a:lnTo>
                  <a:pt x="487079" y="74930"/>
                </a:lnTo>
                <a:lnTo>
                  <a:pt x="481627" y="69850"/>
                </a:lnTo>
                <a:lnTo>
                  <a:pt x="468189" y="62230"/>
                </a:lnTo>
                <a:lnTo>
                  <a:pt x="461518" y="60960"/>
                </a:lnTo>
                <a:close/>
              </a:path>
              <a:path w="541020" h="541020">
                <a:moveTo>
                  <a:pt x="506222" y="97790"/>
                </a:moveTo>
                <a:lnTo>
                  <a:pt x="492125" y="97790"/>
                </a:lnTo>
                <a:lnTo>
                  <a:pt x="491998" y="100330"/>
                </a:lnTo>
                <a:lnTo>
                  <a:pt x="491363" y="104140"/>
                </a:lnTo>
                <a:lnTo>
                  <a:pt x="488823" y="109220"/>
                </a:lnTo>
                <a:lnTo>
                  <a:pt x="487045" y="111760"/>
                </a:lnTo>
                <a:lnTo>
                  <a:pt x="480568" y="119380"/>
                </a:lnTo>
                <a:lnTo>
                  <a:pt x="475996" y="120650"/>
                </a:lnTo>
                <a:lnTo>
                  <a:pt x="498602" y="120650"/>
                </a:lnTo>
                <a:lnTo>
                  <a:pt x="501269" y="116840"/>
                </a:lnTo>
                <a:lnTo>
                  <a:pt x="503174" y="111760"/>
                </a:lnTo>
                <a:lnTo>
                  <a:pt x="505079" y="107950"/>
                </a:lnTo>
                <a:lnTo>
                  <a:pt x="506095" y="102870"/>
                </a:lnTo>
                <a:lnTo>
                  <a:pt x="506222" y="97790"/>
                </a:lnTo>
                <a:close/>
              </a:path>
              <a:path w="541020" h="541020">
                <a:moveTo>
                  <a:pt x="448866" y="105615"/>
                </a:moveTo>
                <a:lnTo>
                  <a:pt x="446532" y="107950"/>
                </a:lnTo>
                <a:lnTo>
                  <a:pt x="455168" y="116840"/>
                </a:lnTo>
                <a:lnTo>
                  <a:pt x="457473" y="114534"/>
                </a:lnTo>
                <a:lnTo>
                  <a:pt x="457200" y="114300"/>
                </a:lnTo>
                <a:lnTo>
                  <a:pt x="450215" y="106680"/>
                </a:lnTo>
                <a:lnTo>
                  <a:pt x="448866" y="105615"/>
                </a:lnTo>
                <a:close/>
              </a:path>
              <a:path w="541020" h="541020">
                <a:moveTo>
                  <a:pt x="457473" y="114534"/>
                </a:moveTo>
                <a:lnTo>
                  <a:pt x="455168" y="116840"/>
                </a:lnTo>
                <a:lnTo>
                  <a:pt x="460163" y="116840"/>
                </a:lnTo>
                <a:lnTo>
                  <a:pt x="457473" y="114534"/>
                </a:lnTo>
                <a:close/>
              </a:path>
              <a:path w="541020" h="541020">
                <a:moveTo>
                  <a:pt x="487079" y="74930"/>
                </a:moveTo>
                <a:lnTo>
                  <a:pt x="463804" y="74930"/>
                </a:lnTo>
                <a:lnTo>
                  <a:pt x="468503" y="77470"/>
                </a:lnTo>
                <a:lnTo>
                  <a:pt x="473202" y="81280"/>
                </a:lnTo>
                <a:lnTo>
                  <a:pt x="448866" y="105615"/>
                </a:lnTo>
                <a:lnTo>
                  <a:pt x="450215" y="106680"/>
                </a:lnTo>
                <a:lnTo>
                  <a:pt x="457200" y="114300"/>
                </a:lnTo>
                <a:lnTo>
                  <a:pt x="457473" y="114534"/>
                </a:lnTo>
                <a:lnTo>
                  <a:pt x="491998" y="80010"/>
                </a:lnTo>
                <a:lnTo>
                  <a:pt x="488442" y="76200"/>
                </a:lnTo>
                <a:lnTo>
                  <a:pt x="487079" y="74930"/>
                </a:lnTo>
                <a:close/>
              </a:path>
              <a:path w="541020" h="541020">
                <a:moveTo>
                  <a:pt x="486283" y="22860"/>
                </a:moveTo>
                <a:lnTo>
                  <a:pt x="475615" y="33020"/>
                </a:lnTo>
                <a:lnTo>
                  <a:pt x="530225" y="87630"/>
                </a:lnTo>
                <a:lnTo>
                  <a:pt x="540893" y="77470"/>
                </a:lnTo>
                <a:lnTo>
                  <a:pt x="506603" y="43180"/>
                </a:lnTo>
                <a:lnTo>
                  <a:pt x="506349" y="43180"/>
                </a:lnTo>
                <a:lnTo>
                  <a:pt x="494665" y="33020"/>
                </a:lnTo>
                <a:lnTo>
                  <a:pt x="493902" y="30479"/>
                </a:lnTo>
                <a:lnTo>
                  <a:pt x="486283" y="22860"/>
                </a:lnTo>
                <a:close/>
              </a:path>
              <a:path w="541020" h="541020">
                <a:moveTo>
                  <a:pt x="493902" y="30479"/>
                </a:moveTo>
                <a:lnTo>
                  <a:pt x="494665" y="33020"/>
                </a:lnTo>
                <a:lnTo>
                  <a:pt x="506349" y="43180"/>
                </a:lnTo>
                <a:lnTo>
                  <a:pt x="502920" y="39497"/>
                </a:lnTo>
                <a:lnTo>
                  <a:pt x="493902" y="30479"/>
                </a:lnTo>
                <a:close/>
              </a:path>
              <a:path w="541020" h="541020">
                <a:moveTo>
                  <a:pt x="503241" y="39818"/>
                </a:moveTo>
                <a:lnTo>
                  <a:pt x="506349" y="43180"/>
                </a:lnTo>
                <a:lnTo>
                  <a:pt x="506603" y="43180"/>
                </a:lnTo>
                <a:lnTo>
                  <a:pt x="503241" y="39818"/>
                </a:lnTo>
                <a:close/>
              </a:path>
              <a:path w="541020" h="541020">
                <a:moveTo>
                  <a:pt x="516128" y="0"/>
                </a:moveTo>
                <a:lnTo>
                  <a:pt x="513207" y="0"/>
                </a:lnTo>
                <a:lnTo>
                  <a:pt x="510286" y="1270"/>
                </a:lnTo>
                <a:lnTo>
                  <a:pt x="507619" y="2540"/>
                </a:lnTo>
                <a:lnTo>
                  <a:pt x="504825" y="3810"/>
                </a:lnTo>
                <a:lnTo>
                  <a:pt x="492887" y="25400"/>
                </a:lnTo>
                <a:lnTo>
                  <a:pt x="493141" y="27940"/>
                </a:lnTo>
                <a:lnTo>
                  <a:pt x="493902" y="30479"/>
                </a:lnTo>
                <a:lnTo>
                  <a:pt x="503241" y="39818"/>
                </a:lnTo>
                <a:lnTo>
                  <a:pt x="501396" y="35560"/>
                </a:lnTo>
                <a:lnTo>
                  <a:pt x="501396" y="27940"/>
                </a:lnTo>
                <a:lnTo>
                  <a:pt x="503047" y="25400"/>
                </a:lnTo>
                <a:lnTo>
                  <a:pt x="508381" y="19050"/>
                </a:lnTo>
                <a:lnTo>
                  <a:pt x="510286" y="17780"/>
                </a:lnTo>
                <a:lnTo>
                  <a:pt x="512318" y="17780"/>
                </a:lnTo>
                <a:lnTo>
                  <a:pt x="514350" y="16510"/>
                </a:lnTo>
                <a:lnTo>
                  <a:pt x="518541" y="16510"/>
                </a:lnTo>
                <a:lnTo>
                  <a:pt x="51612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149842" y="5362702"/>
            <a:ext cx="534670" cy="534670"/>
          </a:xfrm>
          <a:custGeom>
            <a:avLst/>
            <a:gdLst/>
            <a:ahLst/>
            <a:cxnLst/>
            <a:rect l="l" t="t" r="r" b="b"/>
            <a:pathLst>
              <a:path w="534670" h="534670">
                <a:moveTo>
                  <a:pt x="10970" y="448355"/>
                </a:moveTo>
                <a:lnTo>
                  <a:pt x="6875" y="452120"/>
                </a:lnTo>
                <a:lnTo>
                  <a:pt x="0" y="458590"/>
                </a:lnTo>
                <a:lnTo>
                  <a:pt x="249" y="458590"/>
                </a:lnTo>
                <a:lnTo>
                  <a:pt x="76582" y="534670"/>
                </a:lnTo>
                <a:lnTo>
                  <a:pt x="83710" y="528085"/>
                </a:lnTo>
                <a:lnTo>
                  <a:pt x="73661" y="518160"/>
                </a:lnTo>
                <a:lnTo>
                  <a:pt x="77287" y="514454"/>
                </a:lnTo>
                <a:lnTo>
                  <a:pt x="24941" y="462280"/>
                </a:lnTo>
                <a:lnTo>
                  <a:pt x="17654" y="462280"/>
                </a:lnTo>
                <a:lnTo>
                  <a:pt x="7367" y="452120"/>
                </a:lnTo>
                <a:lnTo>
                  <a:pt x="10970" y="448355"/>
                </a:lnTo>
                <a:close/>
              </a:path>
              <a:path w="534670" h="534670">
                <a:moveTo>
                  <a:pt x="87475" y="524607"/>
                </a:moveTo>
                <a:lnTo>
                  <a:pt x="83710" y="528085"/>
                </a:lnTo>
                <a:lnTo>
                  <a:pt x="83948" y="528320"/>
                </a:lnTo>
                <a:lnTo>
                  <a:pt x="87475" y="524607"/>
                </a:lnTo>
                <a:close/>
              </a:path>
              <a:path w="534670" h="534670">
                <a:moveTo>
                  <a:pt x="77287" y="514454"/>
                </a:moveTo>
                <a:lnTo>
                  <a:pt x="73661" y="518160"/>
                </a:lnTo>
                <a:lnTo>
                  <a:pt x="83710" y="528085"/>
                </a:lnTo>
                <a:lnTo>
                  <a:pt x="87474" y="524607"/>
                </a:lnTo>
                <a:lnTo>
                  <a:pt x="77287" y="514454"/>
                </a:lnTo>
                <a:close/>
              </a:path>
              <a:path w="534670" h="534670">
                <a:moveTo>
                  <a:pt x="83455" y="435610"/>
                </a:moveTo>
                <a:lnTo>
                  <a:pt x="58421" y="435610"/>
                </a:lnTo>
                <a:lnTo>
                  <a:pt x="64136" y="438150"/>
                </a:lnTo>
                <a:lnTo>
                  <a:pt x="91949" y="466090"/>
                </a:lnTo>
                <a:lnTo>
                  <a:pt x="97283" y="471170"/>
                </a:lnTo>
                <a:lnTo>
                  <a:pt x="99950" y="477520"/>
                </a:lnTo>
                <a:lnTo>
                  <a:pt x="99696" y="482600"/>
                </a:lnTo>
                <a:lnTo>
                  <a:pt x="99645" y="485140"/>
                </a:lnTo>
                <a:lnTo>
                  <a:pt x="99569" y="488950"/>
                </a:lnTo>
                <a:lnTo>
                  <a:pt x="96648" y="495300"/>
                </a:lnTo>
                <a:lnTo>
                  <a:pt x="91060" y="500380"/>
                </a:lnTo>
                <a:lnTo>
                  <a:pt x="77287" y="514454"/>
                </a:lnTo>
                <a:lnTo>
                  <a:pt x="87479" y="524607"/>
                </a:lnTo>
                <a:lnTo>
                  <a:pt x="100839" y="510540"/>
                </a:lnTo>
                <a:lnTo>
                  <a:pt x="107062" y="505460"/>
                </a:lnTo>
                <a:lnTo>
                  <a:pt x="111253" y="499110"/>
                </a:lnTo>
                <a:lnTo>
                  <a:pt x="115571" y="485140"/>
                </a:lnTo>
                <a:lnTo>
                  <a:pt x="115825" y="478790"/>
                </a:lnTo>
                <a:lnTo>
                  <a:pt x="113920" y="472440"/>
                </a:lnTo>
                <a:lnTo>
                  <a:pt x="112142" y="466090"/>
                </a:lnTo>
                <a:lnTo>
                  <a:pt x="108332" y="459740"/>
                </a:lnTo>
                <a:lnTo>
                  <a:pt x="102617" y="454660"/>
                </a:lnTo>
                <a:lnTo>
                  <a:pt x="83455" y="435610"/>
                </a:lnTo>
                <a:close/>
              </a:path>
              <a:path w="534670" h="534670">
                <a:moveTo>
                  <a:pt x="10970" y="448355"/>
                </a:moveTo>
                <a:lnTo>
                  <a:pt x="7367" y="452120"/>
                </a:lnTo>
                <a:lnTo>
                  <a:pt x="17654" y="462280"/>
                </a:lnTo>
                <a:lnTo>
                  <a:pt x="21238" y="458590"/>
                </a:lnTo>
                <a:lnTo>
                  <a:pt x="10970" y="448355"/>
                </a:lnTo>
                <a:close/>
              </a:path>
              <a:path w="534670" h="534670">
                <a:moveTo>
                  <a:pt x="21239" y="458590"/>
                </a:moveTo>
                <a:lnTo>
                  <a:pt x="17654" y="462280"/>
                </a:lnTo>
                <a:lnTo>
                  <a:pt x="24941" y="462280"/>
                </a:lnTo>
                <a:lnTo>
                  <a:pt x="21239" y="458590"/>
                </a:lnTo>
                <a:close/>
              </a:path>
              <a:path w="534670" h="534670">
                <a:moveTo>
                  <a:pt x="60326" y="420370"/>
                </a:moveTo>
                <a:lnTo>
                  <a:pt x="53087" y="420370"/>
                </a:lnTo>
                <a:lnTo>
                  <a:pt x="45727" y="421640"/>
                </a:lnTo>
                <a:lnTo>
                  <a:pt x="38498" y="424180"/>
                </a:lnTo>
                <a:lnTo>
                  <a:pt x="31388" y="427990"/>
                </a:lnTo>
                <a:lnTo>
                  <a:pt x="24385" y="434340"/>
                </a:lnTo>
                <a:lnTo>
                  <a:pt x="10970" y="448355"/>
                </a:lnTo>
                <a:lnTo>
                  <a:pt x="21239" y="458590"/>
                </a:lnTo>
                <a:lnTo>
                  <a:pt x="34926" y="444500"/>
                </a:lnTo>
                <a:lnTo>
                  <a:pt x="40514" y="439420"/>
                </a:lnTo>
                <a:lnTo>
                  <a:pt x="46356" y="435610"/>
                </a:lnTo>
                <a:lnTo>
                  <a:pt x="83455" y="435610"/>
                </a:lnTo>
                <a:lnTo>
                  <a:pt x="80900" y="433070"/>
                </a:lnTo>
                <a:lnTo>
                  <a:pt x="74232" y="426720"/>
                </a:lnTo>
                <a:lnTo>
                  <a:pt x="67374" y="422910"/>
                </a:lnTo>
                <a:lnTo>
                  <a:pt x="60326" y="420370"/>
                </a:lnTo>
                <a:close/>
              </a:path>
              <a:path w="534670" h="534670">
                <a:moveTo>
                  <a:pt x="136272" y="379730"/>
                </a:moveTo>
                <a:lnTo>
                  <a:pt x="129815" y="379730"/>
                </a:lnTo>
                <a:lnTo>
                  <a:pt x="123762" y="381000"/>
                </a:lnTo>
                <a:lnTo>
                  <a:pt x="102490" y="411480"/>
                </a:lnTo>
                <a:lnTo>
                  <a:pt x="103512" y="417830"/>
                </a:lnTo>
                <a:lnTo>
                  <a:pt x="127438" y="448355"/>
                </a:lnTo>
                <a:lnTo>
                  <a:pt x="139558" y="454660"/>
                </a:lnTo>
                <a:lnTo>
                  <a:pt x="152030" y="454660"/>
                </a:lnTo>
                <a:lnTo>
                  <a:pt x="158132" y="452120"/>
                </a:lnTo>
                <a:lnTo>
                  <a:pt x="163996" y="448355"/>
                </a:lnTo>
                <a:lnTo>
                  <a:pt x="169800" y="443230"/>
                </a:lnTo>
                <a:lnTo>
                  <a:pt x="173229" y="440690"/>
                </a:lnTo>
                <a:lnTo>
                  <a:pt x="173895" y="439420"/>
                </a:lnTo>
                <a:lnTo>
                  <a:pt x="141098" y="439420"/>
                </a:lnTo>
                <a:lnTo>
                  <a:pt x="136399" y="438150"/>
                </a:lnTo>
                <a:lnTo>
                  <a:pt x="134113" y="435610"/>
                </a:lnTo>
                <a:lnTo>
                  <a:pt x="129922" y="435610"/>
                </a:lnTo>
                <a:lnTo>
                  <a:pt x="121286" y="427990"/>
                </a:lnTo>
                <a:lnTo>
                  <a:pt x="123777" y="425498"/>
                </a:lnTo>
                <a:lnTo>
                  <a:pt x="120016" y="421640"/>
                </a:lnTo>
                <a:lnTo>
                  <a:pt x="117349" y="416560"/>
                </a:lnTo>
                <a:lnTo>
                  <a:pt x="129668" y="393700"/>
                </a:lnTo>
                <a:lnTo>
                  <a:pt x="160463" y="393700"/>
                </a:lnTo>
                <a:lnTo>
                  <a:pt x="156363" y="389890"/>
                </a:lnTo>
                <a:lnTo>
                  <a:pt x="149591" y="384810"/>
                </a:lnTo>
                <a:lnTo>
                  <a:pt x="136272" y="379730"/>
                </a:lnTo>
                <a:close/>
              </a:path>
              <a:path w="534670" h="534670">
                <a:moveTo>
                  <a:pt x="180976" y="416560"/>
                </a:moveTo>
                <a:lnTo>
                  <a:pt x="166879" y="416560"/>
                </a:lnTo>
                <a:lnTo>
                  <a:pt x="166752" y="419100"/>
                </a:lnTo>
                <a:lnTo>
                  <a:pt x="166117" y="422910"/>
                </a:lnTo>
                <a:lnTo>
                  <a:pt x="163577" y="429260"/>
                </a:lnTo>
                <a:lnTo>
                  <a:pt x="161799" y="431800"/>
                </a:lnTo>
                <a:lnTo>
                  <a:pt x="155322" y="438150"/>
                </a:lnTo>
                <a:lnTo>
                  <a:pt x="150750" y="439420"/>
                </a:lnTo>
                <a:lnTo>
                  <a:pt x="173895" y="439420"/>
                </a:lnTo>
                <a:lnTo>
                  <a:pt x="175896" y="435610"/>
                </a:lnTo>
                <a:lnTo>
                  <a:pt x="177928" y="431800"/>
                </a:lnTo>
                <a:lnTo>
                  <a:pt x="179833" y="426720"/>
                </a:lnTo>
                <a:lnTo>
                  <a:pt x="180849" y="421640"/>
                </a:lnTo>
                <a:lnTo>
                  <a:pt x="180976" y="416560"/>
                </a:lnTo>
                <a:close/>
              </a:path>
              <a:path w="534670" h="534670">
                <a:moveTo>
                  <a:pt x="123777" y="425498"/>
                </a:moveTo>
                <a:lnTo>
                  <a:pt x="121286" y="427990"/>
                </a:lnTo>
                <a:lnTo>
                  <a:pt x="129922" y="435610"/>
                </a:lnTo>
                <a:lnTo>
                  <a:pt x="132127" y="433404"/>
                </a:lnTo>
                <a:lnTo>
                  <a:pt x="131827" y="433070"/>
                </a:lnTo>
                <a:lnTo>
                  <a:pt x="124969" y="426720"/>
                </a:lnTo>
                <a:lnTo>
                  <a:pt x="123777" y="425498"/>
                </a:lnTo>
                <a:close/>
              </a:path>
              <a:path w="534670" h="534670">
                <a:moveTo>
                  <a:pt x="132127" y="433404"/>
                </a:moveTo>
                <a:lnTo>
                  <a:pt x="129922" y="435610"/>
                </a:lnTo>
                <a:lnTo>
                  <a:pt x="134113" y="435610"/>
                </a:lnTo>
                <a:lnTo>
                  <a:pt x="132127" y="433404"/>
                </a:lnTo>
                <a:close/>
              </a:path>
              <a:path w="534670" h="534670">
                <a:moveTo>
                  <a:pt x="160463" y="393700"/>
                </a:moveTo>
                <a:lnTo>
                  <a:pt x="129668" y="393700"/>
                </a:lnTo>
                <a:lnTo>
                  <a:pt x="138558" y="394970"/>
                </a:lnTo>
                <a:lnTo>
                  <a:pt x="143130" y="396240"/>
                </a:lnTo>
                <a:lnTo>
                  <a:pt x="147956" y="401320"/>
                </a:lnTo>
                <a:lnTo>
                  <a:pt x="123777" y="425498"/>
                </a:lnTo>
                <a:lnTo>
                  <a:pt x="124969" y="426720"/>
                </a:lnTo>
                <a:lnTo>
                  <a:pt x="131827" y="433070"/>
                </a:lnTo>
                <a:lnTo>
                  <a:pt x="132127" y="433404"/>
                </a:lnTo>
                <a:lnTo>
                  <a:pt x="166752" y="398780"/>
                </a:lnTo>
                <a:lnTo>
                  <a:pt x="163196" y="396240"/>
                </a:lnTo>
                <a:lnTo>
                  <a:pt x="160463" y="393700"/>
                </a:lnTo>
                <a:close/>
              </a:path>
              <a:path w="534670" h="534670">
                <a:moveTo>
                  <a:pt x="194184" y="318770"/>
                </a:moveTo>
                <a:lnTo>
                  <a:pt x="161973" y="341630"/>
                </a:lnTo>
                <a:lnTo>
                  <a:pt x="159132" y="354330"/>
                </a:lnTo>
                <a:lnTo>
                  <a:pt x="159824" y="360680"/>
                </a:lnTo>
                <a:lnTo>
                  <a:pt x="161910" y="365760"/>
                </a:lnTo>
                <a:lnTo>
                  <a:pt x="165400" y="372110"/>
                </a:lnTo>
                <a:lnTo>
                  <a:pt x="170308" y="377190"/>
                </a:lnTo>
                <a:lnTo>
                  <a:pt x="179325" y="387350"/>
                </a:lnTo>
                <a:lnTo>
                  <a:pt x="185016" y="391160"/>
                </a:lnTo>
                <a:lnTo>
                  <a:pt x="190850" y="394970"/>
                </a:lnTo>
                <a:lnTo>
                  <a:pt x="196827" y="397510"/>
                </a:lnTo>
                <a:lnTo>
                  <a:pt x="209140" y="397510"/>
                </a:lnTo>
                <a:lnTo>
                  <a:pt x="215155" y="394970"/>
                </a:lnTo>
                <a:lnTo>
                  <a:pt x="221003" y="391160"/>
                </a:lnTo>
                <a:lnTo>
                  <a:pt x="226696" y="387350"/>
                </a:lnTo>
                <a:lnTo>
                  <a:pt x="230887" y="382270"/>
                </a:lnTo>
                <a:lnTo>
                  <a:pt x="198883" y="382270"/>
                </a:lnTo>
                <a:lnTo>
                  <a:pt x="194311" y="379730"/>
                </a:lnTo>
                <a:lnTo>
                  <a:pt x="180976" y="367030"/>
                </a:lnTo>
                <a:lnTo>
                  <a:pt x="176785" y="363220"/>
                </a:lnTo>
                <a:lnTo>
                  <a:pt x="174753" y="358140"/>
                </a:lnTo>
                <a:lnTo>
                  <a:pt x="191771" y="334010"/>
                </a:lnTo>
                <a:lnTo>
                  <a:pt x="198248" y="334010"/>
                </a:lnTo>
                <a:lnTo>
                  <a:pt x="199010" y="320040"/>
                </a:lnTo>
                <a:lnTo>
                  <a:pt x="194184" y="318770"/>
                </a:lnTo>
                <a:close/>
              </a:path>
              <a:path w="534670" h="534670">
                <a:moveTo>
                  <a:pt x="237872" y="358140"/>
                </a:moveTo>
                <a:lnTo>
                  <a:pt x="222632" y="358140"/>
                </a:lnTo>
                <a:lnTo>
                  <a:pt x="222886" y="360680"/>
                </a:lnTo>
                <a:lnTo>
                  <a:pt x="222886" y="363220"/>
                </a:lnTo>
                <a:lnTo>
                  <a:pt x="222632" y="365760"/>
                </a:lnTo>
                <a:lnTo>
                  <a:pt x="220600" y="372110"/>
                </a:lnTo>
                <a:lnTo>
                  <a:pt x="218949" y="374650"/>
                </a:lnTo>
                <a:lnTo>
                  <a:pt x="216663" y="375920"/>
                </a:lnTo>
                <a:lnTo>
                  <a:pt x="212472" y="381000"/>
                </a:lnTo>
                <a:lnTo>
                  <a:pt x="208027" y="382270"/>
                </a:lnTo>
                <a:lnTo>
                  <a:pt x="230887" y="382270"/>
                </a:lnTo>
                <a:lnTo>
                  <a:pt x="234062" y="378460"/>
                </a:lnTo>
                <a:lnTo>
                  <a:pt x="235967" y="373380"/>
                </a:lnTo>
                <a:lnTo>
                  <a:pt x="237999" y="368300"/>
                </a:lnTo>
                <a:lnTo>
                  <a:pt x="238507" y="363220"/>
                </a:lnTo>
                <a:lnTo>
                  <a:pt x="237872" y="358140"/>
                </a:lnTo>
                <a:close/>
              </a:path>
              <a:path w="534670" h="534670">
                <a:moveTo>
                  <a:pt x="247270" y="269240"/>
                </a:moveTo>
                <a:lnTo>
                  <a:pt x="240813" y="269240"/>
                </a:lnTo>
                <a:lnTo>
                  <a:pt x="234760" y="270510"/>
                </a:lnTo>
                <a:lnTo>
                  <a:pt x="213488" y="300990"/>
                </a:lnTo>
                <a:lnTo>
                  <a:pt x="214510" y="307340"/>
                </a:lnTo>
                <a:lnTo>
                  <a:pt x="238364" y="337820"/>
                </a:lnTo>
                <a:lnTo>
                  <a:pt x="256795" y="344170"/>
                </a:lnTo>
                <a:lnTo>
                  <a:pt x="269130" y="341630"/>
                </a:lnTo>
                <a:lnTo>
                  <a:pt x="275065" y="337820"/>
                </a:lnTo>
                <a:lnTo>
                  <a:pt x="280798" y="332740"/>
                </a:lnTo>
                <a:lnTo>
                  <a:pt x="284227" y="328930"/>
                </a:lnTo>
                <a:lnTo>
                  <a:pt x="252096" y="328930"/>
                </a:lnTo>
                <a:lnTo>
                  <a:pt x="247397" y="326390"/>
                </a:lnTo>
                <a:lnTo>
                  <a:pt x="245873" y="325120"/>
                </a:lnTo>
                <a:lnTo>
                  <a:pt x="240920" y="325120"/>
                </a:lnTo>
                <a:lnTo>
                  <a:pt x="232284" y="316230"/>
                </a:lnTo>
                <a:lnTo>
                  <a:pt x="234775" y="313738"/>
                </a:lnTo>
                <a:lnTo>
                  <a:pt x="231014" y="309880"/>
                </a:lnTo>
                <a:lnTo>
                  <a:pt x="228347" y="306070"/>
                </a:lnTo>
                <a:lnTo>
                  <a:pt x="227585" y="295910"/>
                </a:lnTo>
                <a:lnTo>
                  <a:pt x="229363" y="290830"/>
                </a:lnTo>
                <a:lnTo>
                  <a:pt x="233427" y="287020"/>
                </a:lnTo>
                <a:lnTo>
                  <a:pt x="236729" y="283210"/>
                </a:lnTo>
                <a:lnTo>
                  <a:pt x="240666" y="281940"/>
                </a:lnTo>
                <a:lnTo>
                  <a:pt x="271461" y="281940"/>
                </a:lnTo>
                <a:lnTo>
                  <a:pt x="267361" y="278130"/>
                </a:lnTo>
                <a:lnTo>
                  <a:pt x="253888" y="270510"/>
                </a:lnTo>
                <a:lnTo>
                  <a:pt x="247270" y="269240"/>
                </a:lnTo>
                <a:close/>
              </a:path>
              <a:path w="534670" h="534670">
                <a:moveTo>
                  <a:pt x="291974" y="304800"/>
                </a:moveTo>
                <a:lnTo>
                  <a:pt x="277877" y="304800"/>
                </a:lnTo>
                <a:lnTo>
                  <a:pt x="277750" y="308610"/>
                </a:lnTo>
                <a:lnTo>
                  <a:pt x="277115" y="311150"/>
                </a:lnTo>
                <a:lnTo>
                  <a:pt x="274575" y="317500"/>
                </a:lnTo>
                <a:lnTo>
                  <a:pt x="272797" y="320040"/>
                </a:lnTo>
                <a:lnTo>
                  <a:pt x="266320" y="326390"/>
                </a:lnTo>
                <a:lnTo>
                  <a:pt x="261748" y="328930"/>
                </a:lnTo>
                <a:lnTo>
                  <a:pt x="284227" y="328930"/>
                </a:lnTo>
                <a:lnTo>
                  <a:pt x="286894" y="325120"/>
                </a:lnTo>
                <a:lnTo>
                  <a:pt x="288926" y="320040"/>
                </a:lnTo>
                <a:lnTo>
                  <a:pt x="290831" y="316230"/>
                </a:lnTo>
                <a:lnTo>
                  <a:pt x="291847" y="311150"/>
                </a:lnTo>
                <a:lnTo>
                  <a:pt x="291974" y="304800"/>
                </a:lnTo>
                <a:close/>
              </a:path>
              <a:path w="534670" h="534670">
                <a:moveTo>
                  <a:pt x="234775" y="313738"/>
                </a:moveTo>
                <a:lnTo>
                  <a:pt x="232284" y="316230"/>
                </a:lnTo>
                <a:lnTo>
                  <a:pt x="240920" y="325120"/>
                </a:lnTo>
                <a:lnTo>
                  <a:pt x="243171" y="322868"/>
                </a:lnTo>
                <a:lnTo>
                  <a:pt x="242825" y="322580"/>
                </a:lnTo>
                <a:lnTo>
                  <a:pt x="235967" y="314960"/>
                </a:lnTo>
                <a:lnTo>
                  <a:pt x="234775" y="313738"/>
                </a:lnTo>
                <a:close/>
              </a:path>
              <a:path w="534670" h="534670">
                <a:moveTo>
                  <a:pt x="243171" y="322868"/>
                </a:moveTo>
                <a:lnTo>
                  <a:pt x="240920" y="325120"/>
                </a:lnTo>
                <a:lnTo>
                  <a:pt x="245873" y="325120"/>
                </a:lnTo>
                <a:lnTo>
                  <a:pt x="243171" y="322868"/>
                </a:lnTo>
                <a:close/>
              </a:path>
              <a:path w="534670" h="534670">
                <a:moveTo>
                  <a:pt x="271461" y="281940"/>
                </a:moveTo>
                <a:lnTo>
                  <a:pt x="240666" y="281940"/>
                </a:lnTo>
                <a:lnTo>
                  <a:pt x="249556" y="283210"/>
                </a:lnTo>
                <a:lnTo>
                  <a:pt x="254128" y="285750"/>
                </a:lnTo>
                <a:lnTo>
                  <a:pt x="258954" y="289560"/>
                </a:lnTo>
                <a:lnTo>
                  <a:pt x="234775" y="313738"/>
                </a:lnTo>
                <a:lnTo>
                  <a:pt x="235967" y="314960"/>
                </a:lnTo>
                <a:lnTo>
                  <a:pt x="242825" y="322580"/>
                </a:lnTo>
                <a:lnTo>
                  <a:pt x="243171" y="322868"/>
                </a:lnTo>
                <a:lnTo>
                  <a:pt x="277750" y="288290"/>
                </a:lnTo>
                <a:lnTo>
                  <a:pt x="274194" y="284480"/>
                </a:lnTo>
                <a:lnTo>
                  <a:pt x="271461" y="281940"/>
                </a:lnTo>
                <a:close/>
              </a:path>
              <a:path w="534670" h="534670">
                <a:moveTo>
                  <a:pt x="272035" y="231140"/>
                </a:moveTo>
                <a:lnTo>
                  <a:pt x="261240" y="241300"/>
                </a:lnTo>
                <a:lnTo>
                  <a:pt x="315850" y="295910"/>
                </a:lnTo>
                <a:lnTo>
                  <a:pt x="326645" y="285750"/>
                </a:lnTo>
                <a:lnTo>
                  <a:pt x="287852" y="246957"/>
                </a:lnTo>
                <a:lnTo>
                  <a:pt x="280417" y="241300"/>
                </a:lnTo>
                <a:lnTo>
                  <a:pt x="279561" y="238665"/>
                </a:lnTo>
                <a:lnTo>
                  <a:pt x="272035" y="231140"/>
                </a:lnTo>
                <a:close/>
              </a:path>
              <a:path w="534670" h="534670">
                <a:moveTo>
                  <a:pt x="330348" y="223520"/>
                </a:moveTo>
                <a:lnTo>
                  <a:pt x="299594" y="223520"/>
                </a:lnTo>
                <a:lnTo>
                  <a:pt x="303658" y="224790"/>
                </a:lnTo>
                <a:lnTo>
                  <a:pt x="307595" y="224790"/>
                </a:lnTo>
                <a:lnTo>
                  <a:pt x="311532" y="226060"/>
                </a:lnTo>
                <a:lnTo>
                  <a:pt x="315469" y="229870"/>
                </a:lnTo>
                <a:lnTo>
                  <a:pt x="348489" y="262890"/>
                </a:lnTo>
                <a:lnTo>
                  <a:pt x="359284" y="252730"/>
                </a:lnTo>
                <a:lnTo>
                  <a:pt x="330348" y="223520"/>
                </a:lnTo>
                <a:close/>
              </a:path>
              <a:path w="534670" h="534670">
                <a:moveTo>
                  <a:pt x="288501" y="247450"/>
                </a:moveTo>
                <a:lnTo>
                  <a:pt x="288608" y="247713"/>
                </a:lnTo>
                <a:lnTo>
                  <a:pt x="292101" y="250190"/>
                </a:lnTo>
                <a:lnTo>
                  <a:pt x="288501" y="247450"/>
                </a:lnTo>
                <a:close/>
              </a:path>
              <a:path w="534670" h="534670">
                <a:moveTo>
                  <a:pt x="297943" y="207010"/>
                </a:moveTo>
                <a:lnTo>
                  <a:pt x="291466" y="209550"/>
                </a:lnTo>
                <a:lnTo>
                  <a:pt x="282449" y="218440"/>
                </a:lnTo>
                <a:lnTo>
                  <a:pt x="280290" y="222250"/>
                </a:lnTo>
                <a:lnTo>
                  <a:pt x="278512" y="231140"/>
                </a:lnTo>
                <a:lnTo>
                  <a:pt x="278766" y="236220"/>
                </a:lnTo>
                <a:lnTo>
                  <a:pt x="279561" y="238665"/>
                </a:lnTo>
                <a:lnTo>
                  <a:pt x="287852" y="246957"/>
                </a:lnTo>
                <a:lnTo>
                  <a:pt x="288501" y="247450"/>
                </a:lnTo>
                <a:lnTo>
                  <a:pt x="287021" y="243840"/>
                </a:lnTo>
                <a:lnTo>
                  <a:pt x="287148" y="236220"/>
                </a:lnTo>
                <a:lnTo>
                  <a:pt x="288926" y="232410"/>
                </a:lnTo>
                <a:lnTo>
                  <a:pt x="292482" y="228600"/>
                </a:lnTo>
                <a:lnTo>
                  <a:pt x="295911" y="226060"/>
                </a:lnTo>
                <a:lnTo>
                  <a:pt x="299594" y="223520"/>
                </a:lnTo>
                <a:lnTo>
                  <a:pt x="330348" y="223520"/>
                </a:lnTo>
                <a:lnTo>
                  <a:pt x="326573" y="219710"/>
                </a:lnTo>
                <a:lnTo>
                  <a:pt x="325756" y="219710"/>
                </a:lnTo>
                <a:lnTo>
                  <a:pt x="313056" y="210820"/>
                </a:lnTo>
                <a:lnTo>
                  <a:pt x="312151" y="208407"/>
                </a:lnTo>
                <a:lnTo>
                  <a:pt x="311913" y="208280"/>
                </a:lnTo>
                <a:lnTo>
                  <a:pt x="304928" y="208280"/>
                </a:lnTo>
                <a:lnTo>
                  <a:pt x="297943" y="207010"/>
                </a:lnTo>
                <a:close/>
              </a:path>
              <a:path w="534670" h="534670">
                <a:moveTo>
                  <a:pt x="279561" y="238665"/>
                </a:moveTo>
                <a:lnTo>
                  <a:pt x="280417" y="241300"/>
                </a:lnTo>
                <a:lnTo>
                  <a:pt x="287852" y="246957"/>
                </a:lnTo>
                <a:lnTo>
                  <a:pt x="279561" y="238665"/>
                </a:lnTo>
                <a:close/>
              </a:path>
              <a:path w="534670" h="534670">
                <a:moveTo>
                  <a:pt x="363352" y="191770"/>
                </a:moveTo>
                <a:lnTo>
                  <a:pt x="340234" y="191770"/>
                </a:lnTo>
                <a:lnTo>
                  <a:pt x="344171" y="194310"/>
                </a:lnTo>
                <a:lnTo>
                  <a:pt x="381128" y="231140"/>
                </a:lnTo>
                <a:lnTo>
                  <a:pt x="391923" y="219710"/>
                </a:lnTo>
                <a:lnTo>
                  <a:pt x="363352" y="191770"/>
                </a:lnTo>
                <a:close/>
              </a:path>
              <a:path w="534670" h="534670">
                <a:moveTo>
                  <a:pt x="312151" y="208407"/>
                </a:moveTo>
                <a:lnTo>
                  <a:pt x="313056" y="210820"/>
                </a:lnTo>
                <a:lnTo>
                  <a:pt x="325756" y="219710"/>
                </a:lnTo>
                <a:lnTo>
                  <a:pt x="322073" y="215900"/>
                </a:lnTo>
                <a:lnTo>
                  <a:pt x="321226" y="214311"/>
                </a:lnTo>
                <a:lnTo>
                  <a:pt x="319025" y="212090"/>
                </a:lnTo>
                <a:lnTo>
                  <a:pt x="312151" y="208407"/>
                </a:lnTo>
                <a:close/>
              </a:path>
              <a:path w="534670" h="534670">
                <a:moveTo>
                  <a:pt x="321226" y="214311"/>
                </a:moveTo>
                <a:lnTo>
                  <a:pt x="322073" y="215900"/>
                </a:lnTo>
                <a:lnTo>
                  <a:pt x="325756" y="219710"/>
                </a:lnTo>
                <a:lnTo>
                  <a:pt x="326573" y="219710"/>
                </a:lnTo>
                <a:lnTo>
                  <a:pt x="321226" y="214311"/>
                </a:lnTo>
                <a:close/>
              </a:path>
              <a:path w="534670" h="534670">
                <a:moveTo>
                  <a:pt x="330328" y="175260"/>
                </a:moveTo>
                <a:lnTo>
                  <a:pt x="323724" y="177800"/>
                </a:lnTo>
                <a:lnTo>
                  <a:pt x="314453" y="186690"/>
                </a:lnTo>
                <a:lnTo>
                  <a:pt x="312294" y="190500"/>
                </a:lnTo>
                <a:lnTo>
                  <a:pt x="311532" y="195580"/>
                </a:lnTo>
                <a:lnTo>
                  <a:pt x="310643" y="200660"/>
                </a:lnTo>
                <a:lnTo>
                  <a:pt x="311024" y="204470"/>
                </a:lnTo>
                <a:lnTo>
                  <a:pt x="311151" y="205740"/>
                </a:lnTo>
                <a:lnTo>
                  <a:pt x="312103" y="208280"/>
                </a:lnTo>
                <a:lnTo>
                  <a:pt x="312151" y="208407"/>
                </a:lnTo>
                <a:lnTo>
                  <a:pt x="319025" y="212090"/>
                </a:lnTo>
                <a:lnTo>
                  <a:pt x="321226" y="214311"/>
                </a:lnTo>
                <a:lnTo>
                  <a:pt x="320041" y="212090"/>
                </a:lnTo>
                <a:lnTo>
                  <a:pt x="319956" y="210820"/>
                </a:lnTo>
                <a:lnTo>
                  <a:pt x="319871" y="209550"/>
                </a:lnTo>
                <a:lnTo>
                  <a:pt x="319744" y="207010"/>
                </a:lnTo>
                <a:lnTo>
                  <a:pt x="319660" y="204470"/>
                </a:lnTo>
                <a:lnTo>
                  <a:pt x="321184" y="200660"/>
                </a:lnTo>
                <a:lnTo>
                  <a:pt x="324486" y="196850"/>
                </a:lnTo>
                <a:lnTo>
                  <a:pt x="328169" y="193040"/>
                </a:lnTo>
                <a:lnTo>
                  <a:pt x="331979" y="191770"/>
                </a:lnTo>
                <a:lnTo>
                  <a:pt x="363352" y="191770"/>
                </a:lnTo>
                <a:lnTo>
                  <a:pt x="351664" y="180340"/>
                </a:lnTo>
                <a:lnTo>
                  <a:pt x="344715" y="176617"/>
                </a:lnTo>
                <a:lnTo>
                  <a:pt x="345533" y="176617"/>
                </a:lnTo>
                <a:lnTo>
                  <a:pt x="330328" y="175260"/>
                </a:lnTo>
                <a:close/>
              </a:path>
              <a:path w="534670" h="534670">
                <a:moveTo>
                  <a:pt x="341758" y="116840"/>
                </a:moveTo>
                <a:lnTo>
                  <a:pt x="330963" y="128270"/>
                </a:lnTo>
                <a:lnTo>
                  <a:pt x="407544" y="204470"/>
                </a:lnTo>
                <a:lnTo>
                  <a:pt x="418212" y="193040"/>
                </a:lnTo>
                <a:lnTo>
                  <a:pt x="413115" y="187960"/>
                </a:lnTo>
                <a:lnTo>
                  <a:pt x="408941" y="185420"/>
                </a:lnTo>
                <a:lnTo>
                  <a:pt x="400725" y="176617"/>
                </a:lnTo>
                <a:lnTo>
                  <a:pt x="399416" y="175260"/>
                </a:lnTo>
                <a:lnTo>
                  <a:pt x="398273" y="173990"/>
                </a:lnTo>
                <a:lnTo>
                  <a:pt x="399098" y="173990"/>
                </a:lnTo>
                <a:lnTo>
                  <a:pt x="383807" y="158750"/>
                </a:lnTo>
                <a:lnTo>
                  <a:pt x="383287" y="158750"/>
                </a:lnTo>
                <a:lnTo>
                  <a:pt x="371730" y="149860"/>
                </a:lnTo>
                <a:lnTo>
                  <a:pt x="370383" y="145369"/>
                </a:lnTo>
                <a:lnTo>
                  <a:pt x="341758" y="116840"/>
                </a:lnTo>
                <a:close/>
              </a:path>
              <a:path w="534670" h="534670">
                <a:moveTo>
                  <a:pt x="400725" y="176617"/>
                </a:moveTo>
                <a:lnTo>
                  <a:pt x="408941" y="185420"/>
                </a:lnTo>
                <a:lnTo>
                  <a:pt x="413132" y="187960"/>
                </a:lnTo>
                <a:lnTo>
                  <a:pt x="402921" y="177800"/>
                </a:lnTo>
                <a:lnTo>
                  <a:pt x="400725" y="176617"/>
                </a:lnTo>
                <a:close/>
              </a:path>
              <a:path w="534670" h="534670">
                <a:moveTo>
                  <a:pt x="421488" y="132080"/>
                </a:moveTo>
                <a:lnTo>
                  <a:pt x="398908" y="132080"/>
                </a:lnTo>
                <a:lnTo>
                  <a:pt x="402972" y="134620"/>
                </a:lnTo>
                <a:lnTo>
                  <a:pt x="407036" y="138430"/>
                </a:lnTo>
                <a:lnTo>
                  <a:pt x="418847" y="151130"/>
                </a:lnTo>
                <a:lnTo>
                  <a:pt x="422784" y="154940"/>
                </a:lnTo>
                <a:lnTo>
                  <a:pt x="424816" y="158750"/>
                </a:lnTo>
                <a:lnTo>
                  <a:pt x="412878" y="179070"/>
                </a:lnTo>
                <a:lnTo>
                  <a:pt x="404195" y="179070"/>
                </a:lnTo>
                <a:lnTo>
                  <a:pt x="413115" y="187960"/>
                </a:lnTo>
                <a:lnTo>
                  <a:pt x="417196" y="187960"/>
                </a:lnTo>
                <a:lnTo>
                  <a:pt x="425578" y="186690"/>
                </a:lnTo>
                <a:lnTo>
                  <a:pt x="429388" y="184150"/>
                </a:lnTo>
                <a:lnTo>
                  <a:pt x="432690" y="180340"/>
                </a:lnTo>
                <a:lnTo>
                  <a:pt x="434214" y="179070"/>
                </a:lnTo>
                <a:lnTo>
                  <a:pt x="405512" y="179070"/>
                </a:lnTo>
                <a:lnTo>
                  <a:pt x="402972" y="177800"/>
                </a:lnTo>
                <a:lnTo>
                  <a:pt x="435738" y="177800"/>
                </a:lnTo>
                <a:lnTo>
                  <a:pt x="438786" y="175260"/>
                </a:lnTo>
                <a:lnTo>
                  <a:pt x="441453" y="167640"/>
                </a:lnTo>
                <a:lnTo>
                  <a:pt x="440518" y="156210"/>
                </a:lnTo>
                <a:lnTo>
                  <a:pt x="440414" y="154940"/>
                </a:lnTo>
                <a:lnTo>
                  <a:pt x="440310" y="153670"/>
                </a:lnTo>
                <a:lnTo>
                  <a:pt x="436627" y="147320"/>
                </a:lnTo>
                <a:lnTo>
                  <a:pt x="421488" y="132080"/>
                </a:lnTo>
                <a:close/>
              </a:path>
              <a:path w="534670" h="534670">
                <a:moveTo>
                  <a:pt x="399098" y="173990"/>
                </a:moveTo>
                <a:lnTo>
                  <a:pt x="398273" y="173990"/>
                </a:lnTo>
                <a:lnTo>
                  <a:pt x="400725" y="176617"/>
                </a:lnTo>
                <a:lnTo>
                  <a:pt x="402972" y="177800"/>
                </a:lnTo>
                <a:lnTo>
                  <a:pt x="401735" y="176617"/>
                </a:lnTo>
                <a:lnTo>
                  <a:pt x="399098" y="173990"/>
                </a:lnTo>
                <a:close/>
              </a:path>
              <a:path w="534670" h="534670">
                <a:moveTo>
                  <a:pt x="370383" y="145369"/>
                </a:moveTo>
                <a:lnTo>
                  <a:pt x="371730" y="149860"/>
                </a:lnTo>
                <a:lnTo>
                  <a:pt x="383287" y="158750"/>
                </a:lnTo>
                <a:lnTo>
                  <a:pt x="381001" y="156210"/>
                </a:lnTo>
                <a:lnTo>
                  <a:pt x="380617" y="155569"/>
                </a:lnTo>
                <a:lnTo>
                  <a:pt x="370383" y="145369"/>
                </a:lnTo>
                <a:close/>
              </a:path>
              <a:path w="534670" h="534670">
                <a:moveTo>
                  <a:pt x="380617" y="155569"/>
                </a:moveTo>
                <a:lnTo>
                  <a:pt x="381001" y="156210"/>
                </a:lnTo>
                <a:lnTo>
                  <a:pt x="383287" y="158750"/>
                </a:lnTo>
                <a:lnTo>
                  <a:pt x="383807" y="158750"/>
                </a:lnTo>
                <a:lnTo>
                  <a:pt x="380617" y="155569"/>
                </a:lnTo>
                <a:close/>
              </a:path>
              <a:path w="534670" h="534670">
                <a:moveTo>
                  <a:pt x="389383" y="115570"/>
                </a:moveTo>
                <a:lnTo>
                  <a:pt x="382906" y="118110"/>
                </a:lnTo>
                <a:lnTo>
                  <a:pt x="377064" y="124460"/>
                </a:lnTo>
                <a:lnTo>
                  <a:pt x="373762" y="127000"/>
                </a:lnTo>
                <a:lnTo>
                  <a:pt x="371730" y="130810"/>
                </a:lnTo>
                <a:lnTo>
                  <a:pt x="370841" y="135890"/>
                </a:lnTo>
                <a:lnTo>
                  <a:pt x="369825" y="139700"/>
                </a:lnTo>
                <a:lnTo>
                  <a:pt x="370206" y="144780"/>
                </a:lnTo>
                <a:lnTo>
                  <a:pt x="370383" y="145369"/>
                </a:lnTo>
                <a:lnTo>
                  <a:pt x="380617" y="155569"/>
                </a:lnTo>
                <a:lnTo>
                  <a:pt x="379477" y="153670"/>
                </a:lnTo>
                <a:lnTo>
                  <a:pt x="377953" y="148590"/>
                </a:lnTo>
                <a:lnTo>
                  <a:pt x="377953" y="147320"/>
                </a:lnTo>
                <a:lnTo>
                  <a:pt x="379477" y="142240"/>
                </a:lnTo>
                <a:lnTo>
                  <a:pt x="381001" y="139700"/>
                </a:lnTo>
                <a:lnTo>
                  <a:pt x="386843" y="133350"/>
                </a:lnTo>
                <a:lnTo>
                  <a:pt x="390653" y="132080"/>
                </a:lnTo>
                <a:lnTo>
                  <a:pt x="421488" y="132080"/>
                </a:lnTo>
                <a:lnTo>
                  <a:pt x="417704" y="128270"/>
                </a:lnTo>
                <a:lnTo>
                  <a:pt x="410592" y="120650"/>
                </a:lnTo>
                <a:lnTo>
                  <a:pt x="403480" y="116840"/>
                </a:lnTo>
                <a:lnTo>
                  <a:pt x="396495" y="116840"/>
                </a:lnTo>
                <a:lnTo>
                  <a:pt x="389383" y="115570"/>
                </a:lnTo>
                <a:close/>
              </a:path>
              <a:path w="534670" h="534670">
                <a:moveTo>
                  <a:pt x="456312" y="59690"/>
                </a:moveTo>
                <a:lnTo>
                  <a:pt x="449908" y="59690"/>
                </a:lnTo>
                <a:lnTo>
                  <a:pt x="443850" y="60960"/>
                </a:lnTo>
                <a:lnTo>
                  <a:pt x="422530" y="91440"/>
                </a:lnTo>
                <a:lnTo>
                  <a:pt x="423552" y="97790"/>
                </a:lnTo>
                <a:lnTo>
                  <a:pt x="447406" y="128270"/>
                </a:lnTo>
                <a:lnTo>
                  <a:pt x="459598" y="134620"/>
                </a:lnTo>
                <a:lnTo>
                  <a:pt x="472125" y="134620"/>
                </a:lnTo>
                <a:lnTo>
                  <a:pt x="478235" y="132080"/>
                </a:lnTo>
                <a:lnTo>
                  <a:pt x="484178" y="128270"/>
                </a:lnTo>
                <a:lnTo>
                  <a:pt x="489967" y="123190"/>
                </a:lnTo>
                <a:lnTo>
                  <a:pt x="493269" y="120650"/>
                </a:lnTo>
                <a:lnTo>
                  <a:pt x="493935" y="119380"/>
                </a:lnTo>
                <a:lnTo>
                  <a:pt x="461138" y="119380"/>
                </a:lnTo>
                <a:lnTo>
                  <a:pt x="456439" y="118110"/>
                </a:lnTo>
                <a:lnTo>
                  <a:pt x="453918" y="115570"/>
                </a:lnTo>
                <a:lnTo>
                  <a:pt x="449962" y="115570"/>
                </a:lnTo>
                <a:lnTo>
                  <a:pt x="441326" y="106680"/>
                </a:lnTo>
                <a:lnTo>
                  <a:pt x="443264" y="104833"/>
                </a:lnTo>
                <a:lnTo>
                  <a:pt x="440056" y="101600"/>
                </a:lnTo>
                <a:lnTo>
                  <a:pt x="437516" y="96520"/>
                </a:lnTo>
                <a:lnTo>
                  <a:pt x="437008" y="91440"/>
                </a:lnTo>
                <a:lnTo>
                  <a:pt x="436722" y="87630"/>
                </a:lnTo>
                <a:lnTo>
                  <a:pt x="436627" y="86360"/>
                </a:lnTo>
                <a:lnTo>
                  <a:pt x="438405" y="82550"/>
                </a:lnTo>
                <a:lnTo>
                  <a:pt x="445771" y="74930"/>
                </a:lnTo>
                <a:lnTo>
                  <a:pt x="449708" y="73660"/>
                </a:lnTo>
                <a:lnTo>
                  <a:pt x="481532" y="73660"/>
                </a:lnTo>
                <a:lnTo>
                  <a:pt x="469678" y="64770"/>
                </a:lnTo>
                <a:lnTo>
                  <a:pt x="456312" y="59690"/>
                </a:lnTo>
                <a:close/>
              </a:path>
              <a:path w="534670" h="534670">
                <a:moveTo>
                  <a:pt x="501016" y="96520"/>
                </a:moveTo>
                <a:lnTo>
                  <a:pt x="486919" y="96520"/>
                </a:lnTo>
                <a:lnTo>
                  <a:pt x="486792" y="99060"/>
                </a:lnTo>
                <a:lnTo>
                  <a:pt x="486157" y="102870"/>
                </a:lnTo>
                <a:lnTo>
                  <a:pt x="484887" y="105410"/>
                </a:lnTo>
                <a:lnTo>
                  <a:pt x="483617" y="109220"/>
                </a:lnTo>
                <a:lnTo>
                  <a:pt x="481839" y="111760"/>
                </a:lnTo>
                <a:lnTo>
                  <a:pt x="475362" y="118110"/>
                </a:lnTo>
                <a:lnTo>
                  <a:pt x="470790" y="119380"/>
                </a:lnTo>
                <a:lnTo>
                  <a:pt x="493935" y="119380"/>
                </a:lnTo>
                <a:lnTo>
                  <a:pt x="495936" y="115570"/>
                </a:lnTo>
                <a:lnTo>
                  <a:pt x="497968" y="111760"/>
                </a:lnTo>
                <a:lnTo>
                  <a:pt x="499873" y="106680"/>
                </a:lnTo>
                <a:lnTo>
                  <a:pt x="500889" y="101600"/>
                </a:lnTo>
                <a:lnTo>
                  <a:pt x="501016" y="96520"/>
                </a:lnTo>
                <a:close/>
              </a:path>
              <a:path w="534670" h="534670">
                <a:moveTo>
                  <a:pt x="443264" y="104833"/>
                </a:moveTo>
                <a:lnTo>
                  <a:pt x="441326" y="106680"/>
                </a:lnTo>
                <a:lnTo>
                  <a:pt x="449962" y="115570"/>
                </a:lnTo>
                <a:lnTo>
                  <a:pt x="451948" y="113584"/>
                </a:lnTo>
                <a:lnTo>
                  <a:pt x="443264" y="104833"/>
                </a:lnTo>
                <a:close/>
              </a:path>
              <a:path w="534670" h="534670">
                <a:moveTo>
                  <a:pt x="451948" y="113584"/>
                </a:moveTo>
                <a:lnTo>
                  <a:pt x="449962" y="115570"/>
                </a:lnTo>
                <a:lnTo>
                  <a:pt x="453918" y="115570"/>
                </a:lnTo>
                <a:lnTo>
                  <a:pt x="451948" y="113584"/>
                </a:lnTo>
                <a:close/>
              </a:path>
              <a:path w="534670" h="534670">
                <a:moveTo>
                  <a:pt x="481532" y="73660"/>
                </a:moveTo>
                <a:lnTo>
                  <a:pt x="458598" y="73660"/>
                </a:lnTo>
                <a:lnTo>
                  <a:pt x="463297" y="76200"/>
                </a:lnTo>
                <a:lnTo>
                  <a:pt x="467996" y="81280"/>
                </a:lnTo>
                <a:lnTo>
                  <a:pt x="443264" y="104833"/>
                </a:lnTo>
                <a:lnTo>
                  <a:pt x="451948" y="113584"/>
                </a:lnTo>
                <a:lnTo>
                  <a:pt x="486792" y="78740"/>
                </a:lnTo>
                <a:lnTo>
                  <a:pt x="483236" y="74930"/>
                </a:lnTo>
                <a:lnTo>
                  <a:pt x="481532" y="73660"/>
                </a:lnTo>
                <a:close/>
              </a:path>
              <a:path w="534670" h="534670">
                <a:moveTo>
                  <a:pt x="479934" y="22860"/>
                </a:moveTo>
                <a:lnTo>
                  <a:pt x="469266" y="33020"/>
                </a:lnTo>
                <a:lnTo>
                  <a:pt x="523876" y="87630"/>
                </a:lnTo>
                <a:lnTo>
                  <a:pt x="534671" y="77470"/>
                </a:lnTo>
                <a:lnTo>
                  <a:pt x="500301" y="43180"/>
                </a:lnTo>
                <a:lnTo>
                  <a:pt x="500000" y="43180"/>
                </a:lnTo>
                <a:lnTo>
                  <a:pt x="488443" y="33020"/>
                </a:lnTo>
                <a:lnTo>
                  <a:pt x="487639" y="30547"/>
                </a:lnTo>
                <a:lnTo>
                  <a:pt x="479934" y="22860"/>
                </a:lnTo>
                <a:close/>
              </a:path>
              <a:path w="534670" h="534670">
                <a:moveTo>
                  <a:pt x="487639" y="30547"/>
                </a:moveTo>
                <a:lnTo>
                  <a:pt x="488443" y="33020"/>
                </a:lnTo>
                <a:lnTo>
                  <a:pt x="500000" y="43180"/>
                </a:lnTo>
                <a:lnTo>
                  <a:pt x="496590" y="39477"/>
                </a:lnTo>
                <a:lnTo>
                  <a:pt x="487639" y="30547"/>
                </a:lnTo>
                <a:close/>
              </a:path>
              <a:path w="534670" h="534670">
                <a:moveTo>
                  <a:pt x="496862" y="39748"/>
                </a:moveTo>
                <a:lnTo>
                  <a:pt x="500000" y="43180"/>
                </a:lnTo>
                <a:lnTo>
                  <a:pt x="500301" y="43180"/>
                </a:lnTo>
                <a:lnTo>
                  <a:pt x="496862" y="39748"/>
                </a:lnTo>
                <a:close/>
              </a:path>
              <a:path w="534670" h="534670">
                <a:moveTo>
                  <a:pt x="509779" y="0"/>
                </a:moveTo>
                <a:lnTo>
                  <a:pt x="506858" y="0"/>
                </a:lnTo>
                <a:lnTo>
                  <a:pt x="501270" y="2540"/>
                </a:lnTo>
                <a:lnTo>
                  <a:pt x="486538" y="24130"/>
                </a:lnTo>
                <a:lnTo>
                  <a:pt x="486792" y="27940"/>
                </a:lnTo>
                <a:lnTo>
                  <a:pt x="487639" y="30547"/>
                </a:lnTo>
                <a:lnTo>
                  <a:pt x="496862" y="39748"/>
                </a:lnTo>
                <a:lnTo>
                  <a:pt x="495047" y="35560"/>
                </a:lnTo>
                <a:lnTo>
                  <a:pt x="495047" y="27940"/>
                </a:lnTo>
                <a:lnTo>
                  <a:pt x="496698" y="24130"/>
                </a:lnTo>
                <a:lnTo>
                  <a:pt x="500127" y="21590"/>
                </a:lnTo>
                <a:lnTo>
                  <a:pt x="502032" y="19050"/>
                </a:lnTo>
                <a:lnTo>
                  <a:pt x="504064" y="17780"/>
                </a:lnTo>
                <a:lnTo>
                  <a:pt x="506096" y="17780"/>
                </a:lnTo>
                <a:lnTo>
                  <a:pt x="508128" y="16510"/>
                </a:lnTo>
                <a:lnTo>
                  <a:pt x="512192" y="16510"/>
                </a:lnTo>
                <a:lnTo>
                  <a:pt x="50977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6576" y="2532126"/>
            <a:ext cx="177800" cy="15843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per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100,000</a:t>
            </a:r>
            <a:endParaRPr sz="1200" dirty="0">
              <a:latin typeface="Bahnschrift"/>
              <a:cs typeface="Bahnschrif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208443" y="6176467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01" y="0"/>
                </a:lnTo>
              </a:path>
            </a:pathLst>
          </a:custGeom>
          <a:ln w="412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551177" y="6064402"/>
            <a:ext cx="144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2025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City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343655" y="6176467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28575">
            <a:solidFill>
              <a:srgbClr val="A0E7A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686683" y="6064402"/>
            <a:ext cx="1817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Academy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2025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846698" y="6176467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33CC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190234" y="6064402"/>
            <a:ext cx="1813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Academy</a:t>
            </a:r>
            <a:r>
              <a:rPr sz="1200" spc="7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2026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43850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5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44319" y="252641"/>
            <a:ext cx="5055870" cy="78867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8415" algn="ctr">
              <a:lnSpc>
                <a:spcPts val="2620"/>
              </a:lnSpc>
              <a:spcBef>
                <a:spcPts val="950"/>
              </a:spcBef>
            </a:pPr>
            <a:r>
              <a:rPr sz="2300" spc="135" dirty="0">
                <a:solidFill>
                  <a:srgbClr val="252525"/>
                </a:solidFill>
                <a:latin typeface="Bahnschrift"/>
                <a:cs typeface="Bahnschrift"/>
              </a:rPr>
              <a:t>ACADEMY</a:t>
            </a:r>
            <a:endParaRPr sz="2300" dirty="0">
              <a:latin typeface="Bahnschrift"/>
              <a:cs typeface="Bahnschrift"/>
            </a:endParaRPr>
          </a:p>
          <a:p>
            <a:pPr marR="24765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lang="en-US" sz="2300" spc="6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70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WEEK</a:t>
            </a:r>
            <a:endParaRPr sz="2300" dirty="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4580" y="1495678"/>
            <a:ext cx="8319770" cy="0"/>
          </a:xfrm>
          <a:custGeom>
            <a:avLst/>
            <a:gdLst/>
            <a:ahLst/>
            <a:cxnLst/>
            <a:rect l="l" t="t" r="r" b="b"/>
            <a:pathLst>
              <a:path w="8319770">
                <a:moveTo>
                  <a:pt x="0" y="0"/>
                </a:moveTo>
                <a:lnTo>
                  <a:pt x="8319719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84580" y="1930717"/>
            <a:ext cx="8319770" cy="3971925"/>
            <a:chOff x="684580" y="1930717"/>
            <a:chExt cx="8319770" cy="3971925"/>
          </a:xfrm>
        </p:grpSpPr>
        <p:sp>
          <p:nvSpPr>
            <p:cNvPr id="5" name="object 5"/>
            <p:cNvSpPr/>
            <p:nvPr/>
          </p:nvSpPr>
          <p:spPr>
            <a:xfrm>
              <a:off x="684580" y="1935479"/>
              <a:ext cx="8319770" cy="3522345"/>
            </a:xfrm>
            <a:custGeom>
              <a:avLst/>
              <a:gdLst/>
              <a:ahLst/>
              <a:cxnLst/>
              <a:rect l="l" t="t" r="r" b="b"/>
              <a:pathLst>
                <a:path w="8319770" h="3522345">
                  <a:moveTo>
                    <a:pt x="3209239" y="3521964"/>
                  </a:moveTo>
                  <a:lnTo>
                    <a:pt x="3922471" y="3521964"/>
                  </a:lnTo>
                </a:path>
                <a:path w="8319770" h="3522345">
                  <a:moveTo>
                    <a:pt x="2020519" y="3521964"/>
                  </a:moveTo>
                  <a:lnTo>
                    <a:pt x="2733751" y="3521964"/>
                  </a:lnTo>
                </a:path>
                <a:path w="8319770" h="3522345">
                  <a:moveTo>
                    <a:pt x="5586679" y="3521964"/>
                  </a:moveTo>
                  <a:lnTo>
                    <a:pt x="6299911" y="3521964"/>
                  </a:lnTo>
                </a:path>
                <a:path w="8319770" h="3522345">
                  <a:moveTo>
                    <a:pt x="6773875" y="3521964"/>
                  </a:moveTo>
                  <a:lnTo>
                    <a:pt x="8319719" y="3521964"/>
                  </a:lnTo>
                </a:path>
                <a:path w="8319770" h="3522345">
                  <a:moveTo>
                    <a:pt x="0" y="3521964"/>
                  </a:moveTo>
                  <a:lnTo>
                    <a:pt x="1545031" y="3521964"/>
                  </a:lnTo>
                </a:path>
                <a:path w="8319770" h="3522345">
                  <a:moveTo>
                    <a:pt x="4397959" y="3521964"/>
                  </a:moveTo>
                  <a:lnTo>
                    <a:pt x="5111191" y="3521964"/>
                  </a:lnTo>
                </a:path>
                <a:path w="8319770" h="3522345">
                  <a:moveTo>
                    <a:pt x="0" y="3081528"/>
                  </a:moveTo>
                  <a:lnTo>
                    <a:pt x="2733751" y="3081528"/>
                  </a:lnTo>
                </a:path>
                <a:path w="8319770" h="3522345">
                  <a:moveTo>
                    <a:pt x="3209239" y="3081528"/>
                  </a:moveTo>
                  <a:lnTo>
                    <a:pt x="3922471" y="3081528"/>
                  </a:lnTo>
                </a:path>
                <a:path w="8319770" h="3522345">
                  <a:moveTo>
                    <a:pt x="6773875" y="3081528"/>
                  </a:moveTo>
                  <a:lnTo>
                    <a:pt x="8319719" y="3081528"/>
                  </a:lnTo>
                </a:path>
                <a:path w="8319770" h="3522345">
                  <a:moveTo>
                    <a:pt x="4397959" y="3081528"/>
                  </a:moveTo>
                  <a:lnTo>
                    <a:pt x="6299911" y="3081528"/>
                  </a:lnTo>
                </a:path>
                <a:path w="8319770" h="3522345">
                  <a:moveTo>
                    <a:pt x="7962595" y="2641092"/>
                  </a:moveTo>
                  <a:lnTo>
                    <a:pt x="8319719" y="2641092"/>
                  </a:lnTo>
                </a:path>
                <a:path w="8319770" h="3522345">
                  <a:moveTo>
                    <a:pt x="0" y="2641092"/>
                  </a:moveTo>
                  <a:lnTo>
                    <a:pt x="2733751" y="2641092"/>
                  </a:lnTo>
                </a:path>
                <a:path w="8319770" h="3522345">
                  <a:moveTo>
                    <a:pt x="3209239" y="2641092"/>
                  </a:moveTo>
                  <a:lnTo>
                    <a:pt x="7487107" y="2641092"/>
                  </a:lnTo>
                </a:path>
                <a:path w="8319770" h="3522345">
                  <a:moveTo>
                    <a:pt x="0" y="2200656"/>
                  </a:moveTo>
                  <a:lnTo>
                    <a:pt x="8319719" y="2200656"/>
                  </a:lnTo>
                </a:path>
                <a:path w="8319770" h="3522345">
                  <a:moveTo>
                    <a:pt x="0" y="1761744"/>
                  </a:moveTo>
                  <a:lnTo>
                    <a:pt x="2733751" y="1761744"/>
                  </a:lnTo>
                </a:path>
                <a:path w="8319770" h="3522345">
                  <a:moveTo>
                    <a:pt x="3209239" y="1761744"/>
                  </a:moveTo>
                  <a:lnTo>
                    <a:pt x="8319719" y="1761744"/>
                  </a:lnTo>
                </a:path>
                <a:path w="8319770" h="3522345">
                  <a:moveTo>
                    <a:pt x="0" y="1321308"/>
                  </a:moveTo>
                  <a:lnTo>
                    <a:pt x="2733751" y="1321308"/>
                  </a:lnTo>
                </a:path>
                <a:path w="8319770" h="3522345">
                  <a:moveTo>
                    <a:pt x="3209239" y="1321308"/>
                  </a:moveTo>
                  <a:lnTo>
                    <a:pt x="8319719" y="1321308"/>
                  </a:lnTo>
                </a:path>
                <a:path w="8319770" h="3522345">
                  <a:moveTo>
                    <a:pt x="0" y="880872"/>
                  </a:moveTo>
                  <a:lnTo>
                    <a:pt x="8319719" y="880872"/>
                  </a:lnTo>
                </a:path>
                <a:path w="8319770" h="3522345">
                  <a:moveTo>
                    <a:pt x="0" y="440436"/>
                  </a:moveTo>
                  <a:lnTo>
                    <a:pt x="2733751" y="440436"/>
                  </a:lnTo>
                </a:path>
                <a:path w="8319770" h="3522345">
                  <a:moveTo>
                    <a:pt x="3209239" y="440436"/>
                  </a:moveTo>
                  <a:lnTo>
                    <a:pt x="8319719" y="440436"/>
                  </a:lnTo>
                </a:path>
                <a:path w="8319770" h="3522345">
                  <a:moveTo>
                    <a:pt x="0" y="0"/>
                  </a:moveTo>
                  <a:lnTo>
                    <a:pt x="8319719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29612" y="4797551"/>
              <a:ext cx="6417945" cy="1099820"/>
            </a:xfrm>
            <a:custGeom>
              <a:avLst/>
              <a:gdLst/>
              <a:ahLst/>
              <a:cxnLst/>
              <a:rect l="l" t="t" r="r" b="b"/>
              <a:pathLst>
                <a:path w="6417945" h="1099820">
                  <a:moveTo>
                    <a:pt x="475488" y="219456"/>
                  </a:moveTo>
                  <a:lnTo>
                    <a:pt x="0" y="219456"/>
                  </a:lnTo>
                  <a:lnTo>
                    <a:pt x="0" y="1099781"/>
                  </a:lnTo>
                  <a:lnTo>
                    <a:pt x="475488" y="1099781"/>
                  </a:lnTo>
                  <a:lnTo>
                    <a:pt x="475488" y="219456"/>
                  </a:lnTo>
                  <a:close/>
                </a:path>
                <a:path w="6417945" h="1099820">
                  <a:moveTo>
                    <a:pt x="1664208" y="879348"/>
                  </a:moveTo>
                  <a:lnTo>
                    <a:pt x="1188720" y="879348"/>
                  </a:lnTo>
                  <a:lnTo>
                    <a:pt x="1188720" y="1099781"/>
                  </a:lnTo>
                  <a:lnTo>
                    <a:pt x="1664208" y="1099781"/>
                  </a:lnTo>
                  <a:lnTo>
                    <a:pt x="1664208" y="879348"/>
                  </a:lnTo>
                  <a:close/>
                </a:path>
                <a:path w="6417945" h="1099820">
                  <a:moveTo>
                    <a:pt x="2852928" y="879348"/>
                  </a:moveTo>
                  <a:lnTo>
                    <a:pt x="2377440" y="879348"/>
                  </a:lnTo>
                  <a:lnTo>
                    <a:pt x="2377440" y="1099781"/>
                  </a:lnTo>
                  <a:lnTo>
                    <a:pt x="2852928" y="1099781"/>
                  </a:lnTo>
                  <a:lnTo>
                    <a:pt x="2852928" y="879348"/>
                  </a:lnTo>
                  <a:close/>
                </a:path>
                <a:path w="6417945" h="1099820">
                  <a:moveTo>
                    <a:pt x="4041648" y="879348"/>
                  </a:moveTo>
                  <a:lnTo>
                    <a:pt x="3566160" y="879348"/>
                  </a:lnTo>
                  <a:lnTo>
                    <a:pt x="3566160" y="1099781"/>
                  </a:lnTo>
                  <a:lnTo>
                    <a:pt x="4041648" y="1099781"/>
                  </a:lnTo>
                  <a:lnTo>
                    <a:pt x="4041648" y="879348"/>
                  </a:lnTo>
                  <a:close/>
                </a:path>
                <a:path w="6417945" h="1099820">
                  <a:moveTo>
                    <a:pt x="5228844" y="0"/>
                  </a:moveTo>
                  <a:lnTo>
                    <a:pt x="4754880" y="0"/>
                  </a:lnTo>
                  <a:lnTo>
                    <a:pt x="4754880" y="1099781"/>
                  </a:lnTo>
                  <a:lnTo>
                    <a:pt x="5228844" y="1099781"/>
                  </a:lnTo>
                  <a:lnTo>
                    <a:pt x="5228844" y="0"/>
                  </a:lnTo>
                  <a:close/>
                </a:path>
                <a:path w="6417945" h="1099820">
                  <a:moveTo>
                    <a:pt x="6417564" y="659892"/>
                  </a:moveTo>
                  <a:lnTo>
                    <a:pt x="5942076" y="659892"/>
                  </a:lnTo>
                  <a:lnTo>
                    <a:pt x="5942076" y="1099781"/>
                  </a:lnTo>
                  <a:lnTo>
                    <a:pt x="6417564" y="1099781"/>
                  </a:lnTo>
                  <a:lnTo>
                    <a:pt x="6417564" y="659892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0892" y="4136135"/>
              <a:ext cx="7606665" cy="1761489"/>
            </a:xfrm>
            <a:custGeom>
              <a:avLst/>
              <a:gdLst/>
              <a:ahLst/>
              <a:cxnLst/>
              <a:rect l="l" t="t" r="r" b="b"/>
              <a:pathLst>
                <a:path w="7606665" h="1761489">
                  <a:moveTo>
                    <a:pt x="475488" y="1321308"/>
                  </a:moveTo>
                  <a:lnTo>
                    <a:pt x="0" y="1321308"/>
                  </a:lnTo>
                  <a:lnTo>
                    <a:pt x="0" y="1761197"/>
                  </a:lnTo>
                  <a:lnTo>
                    <a:pt x="475488" y="1761197"/>
                  </a:lnTo>
                  <a:lnTo>
                    <a:pt x="475488" y="1321308"/>
                  </a:lnTo>
                  <a:close/>
                </a:path>
                <a:path w="7606665" h="1761489">
                  <a:moveTo>
                    <a:pt x="1664208" y="440436"/>
                  </a:moveTo>
                  <a:lnTo>
                    <a:pt x="1188720" y="440436"/>
                  </a:lnTo>
                  <a:lnTo>
                    <a:pt x="1188720" y="880872"/>
                  </a:lnTo>
                  <a:lnTo>
                    <a:pt x="1664208" y="880872"/>
                  </a:lnTo>
                  <a:lnTo>
                    <a:pt x="1664208" y="440436"/>
                  </a:lnTo>
                  <a:close/>
                </a:path>
                <a:path w="7606665" h="1761489">
                  <a:moveTo>
                    <a:pt x="2852928" y="0"/>
                  </a:moveTo>
                  <a:lnTo>
                    <a:pt x="2377440" y="0"/>
                  </a:lnTo>
                  <a:lnTo>
                    <a:pt x="2377440" y="1540764"/>
                  </a:lnTo>
                  <a:lnTo>
                    <a:pt x="2852928" y="1540764"/>
                  </a:lnTo>
                  <a:lnTo>
                    <a:pt x="2852928" y="0"/>
                  </a:lnTo>
                  <a:close/>
                </a:path>
                <a:path w="7606665" h="1761489">
                  <a:moveTo>
                    <a:pt x="4041648" y="1100328"/>
                  </a:moveTo>
                  <a:lnTo>
                    <a:pt x="3566160" y="1100328"/>
                  </a:lnTo>
                  <a:lnTo>
                    <a:pt x="3566160" y="1540764"/>
                  </a:lnTo>
                  <a:lnTo>
                    <a:pt x="4041648" y="1540764"/>
                  </a:lnTo>
                  <a:lnTo>
                    <a:pt x="4041648" y="1100328"/>
                  </a:lnTo>
                  <a:close/>
                </a:path>
                <a:path w="7606665" h="1761489">
                  <a:moveTo>
                    <a:pt x="5230368" y="880872"/>
                  </a:moveTo>
                  <a:lnTo>
                    <a:pt x="4754880" y="880872"/>
                  </a:lnTo>
                  <a:lnTo>
                    <a:pt x="4754880" y="1540764"/>
                  </a:lnTo>
                  <a:lnTo>
                    <a:pt x="5230368" y="1540764"/>
                  </a:lnTo>
                  <a:lnTo>
                    <a:pt x="5230368" y="880872"/>
                  </a:lnTo>
                  <a:close/>
                </a:path>
                <a:path w="7606665" h="1761489">
                  <a:moveTo>
                    <a:pt x="7606284" y="1100328"/>
                  </a:moveTo>
                  <a:lnTo>
                    <a:pt x="7130796" y="1100328"/>
                  </a:lnTo>
                  <a:lnTo>
                    <a:pt x="7130796" y="1321308"/>
                  </a:lnTo>
                  <a:lnTo>
                    <a:pt x="7606284" y="1321308"/>
                  </a:lnTo>
                  <a:lnTo>
                    <a:pt x="7606284" y="1100328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18332" y="2816351"/>
              <a:ext cx="5229225" cy="2420620"/>
            </a:xfrm>
            <a:custGeom>
              <a:avLst/>
              <a:gdLst/>
              <a:ahLst/>
              <a:cxnLst/>
              <a:rect l="l" t="t" r="r" b="b"/>
              <a:pathLst>
                <a:path w="5229225" h="2420620">
                  <a:moveTo>
                    <a:pt x="475488" y="0"/>
                  </a:moveTo>
                  <a:lnTo>
                    <a:pt x="0" y="0"/>
                  </a:lnTo>
                  <a:lnTo>
                    <a:pt x="0" y="1319784"/>
                  </a:lnTo>
                  <a:lnTo>
                    <a:pt x="475488" y="1319784"/>
                  </a:lnTo>
                  <a:lnTo>
                    <a:pt x="475488" y="0"/>
                  </a:lnTo>
                  <a:close/>
                </a:path>
                <a:path w="5229225" h="2420620">
                  <a:moveTo>
                    <a:pt x="1664208" y="1760220"/>
                  </a:moveTo>
                  <a:lnTo>
                    <a:pt x="1188720" y="1760220"/>
                  </a:lnTo>
                  <a:lnTo>
                    <a:pt x="1188720" y="2420112"/>
                  </a:lnTo>
                  <a:lnTo>
                    <a:pt x="1664208" y="2420112"/>
                  </a:lnTo>
                  <a:lnTo>
                    <a:pt x="1664208" y="1760220"/>
                  </a:lnTo>
                  <a:close/>
                </a:path>
                <a:path w="5229225" h="2420620">
                  <a:moveTo>
                    <a:pt x="5228844" y="2200656"/>
                  </a:moveTo>
                  <a:lnTo>
                    <a:pt x="4753356" y="2200656"/>
                  </a:lnTo>
                  <a:lnTo>
                    <a:pt x="4753356" y="2420112"/>
                  </a:lnTo>
                  <a:lnTo>
                    <a:pt x="5228844" y="2420112"/>
                  </a:lnTo>
                  <a:lnTo>
                    <a:pt x="5228844" y="2200656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18332" y="1935479"/>
              <a:ext cx="5229225" cy="3081655"/>
            </a:xfrm>
            <a:custGeom>
              <a:avLst/>
              <a:gdLst/>
              <a:ahLst/>
              <a:cxnLst/>
              <a:rect l="l" t="t" r="r" b="b"/>
              <a:pathLst>
                <a:path w="5229225" h="3081654">
                  <a:moveTo>
                    <a:pt x="475488" y="0"/>
                  </a:moveTo>
                  <a:lnTo>
                    <a:pt x="0" y="0"/>
                  </a:lnTo>
                  <a:lnTo>
                    <a:pt x="0" y="880872"/>
                  </a:lnTo>
                  <a:lnTo>
                    <a:pt x="475488" y="880872"/>
                  </a:lnTo>
                  <a:lnTo>
                    <a:pt x="475488" y="0"/>
                  </a:lnTo>
                  <a:close/>
                </a:path>
                <a:path w="5229225" h="3081654">
                  <a:moveTo>
                    <a:pt x="2852928" y="2641092"/>
                  </a:moveTo>
                  <a:lnTo>
                    <a:pt x="2377440" y="2641092"/>
                  </a:lnTo>
                  <a:lnTo>
                    <a:pt x="2377440" y="3081528"/>
                  </a:lnTo>
                  <a:lnTo>
                    <a:pt x="2852928" y="3081528"/>
                  </a:lnTo>
                  <a:lnTo>
                    <a:pt x="2852928" y="2641092"/>
                  </a:lnTo>
                  <a:close/>
                </a:path>
                <a:path w="5229225" h="3081654">
                  <a:moveTo>
                    <a:pt x="4040124" y="2641092"/>
                  </a:moveTo>
                  <a:lnTo>
                    <a:pt x="3566160" y="2641092"/>
                  </a:lnTo>
                  <a:lnTo>
                    <a:pt x="3566160" y="2862072"/>
                  </a:lnTo>
                  <a:lnTo>
                    <a:pt x="4040124" y="2862072"/>
                  </a:lnTo>
                  <a:lnTo>
                    <a:pt x="4040124" y="2641092"/>
                  </a:lnTo>
                  <a:close/>
                </a:path>
                <a:path w="5229225" h="3081654">
                  <a:moveTo>
                    <a:pt x="5228844" y="2200656"/>
                  </a:moveTo>
                  <a:lnTo>
                    <a:pt x="4753356" y="2200656"/>
                  </a:lnTo>
                  <a:lnTo>
                    <a:pt x="4753356" y="3081528"/>
                  </a:lnTo>
                  <a:lnTo>
                    <a:pt x="5228844" y="3081528"/>
                  </a:lnTo>
                  <a:lnTo>
                    <a:pt x="5228844" y="2200656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4580" y="5897333"/>
              <a:ext cx="8319770" cy="0"/>
            </a:xfrm>
            <a:custGeom>
              <a:avLst/>
              <a:gdLst/>
              <a:ahLst/>
              <a:cxnLst/>
              <a:rect l="l" t="t" r="r" b="b"/>
              <a:pathLst>
                <a:path w="8319770">
                  <a:moveTo>
                    <a:pt x="0" y="0"/>
                  </a:moveTo>
                  <a:lnTo>
                    <a:pt x="8319719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7080" y="1382648"/>
            <a:ext cx="189230" cy="461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20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Bahnschrift"/>
              <a:cs typeface="Bahnschrift"/>
            </a:endParaRPr>
          </a:p>
          <a:p>
            <a:pPr marR="6350" algn="r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Bahnschrift"/>
              <a:cs typeface="Bahnschrift"/>
            </a:endParaRPr>
          </a:p>
          <a:p>
            <a:pPr marR="6350" algn="r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Bahnschrift"/>
              <a:cs typeface="Bahnschrift"/>
            </a:endParaRPr>
          </a:p>
          <a:p>
            <a:pPr marR="6350" algn="r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1200">
              <a:latin typeface="Bahnschrift"/>
              <a:cs typeface="Bahnschrift"/>
            </a:endParaRPr>
          </a:p>
          <a:p>
            <a:pPr marR="6350" algn="r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Bahnschrift"/>
              <a:cs typeface="Bahnschrift"/>
            </a:endParaRPr>
          </a:p>
          <a:p>
            <a:pPr marR="6350" algn="r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Bahnschrift"/>
              <a:cs typeface="Bahnschrift"/>
            </a:endParaRPr>
          </a:p>
          <a:p>
            <a:pPr marR="5715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1200">
              <a:latin typeface="Bahnschrift"/>
              <a:cs typeface="Bahnschrift"/>
            </a:endParaRPr>
          </a:p>
          <a:p>
            <a:pPr marR="5715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Bahnschrift"/>
              <a:cs typeface="Bahnschrift"/>
            </a:endParaRPr>
          </a:p>
          <a:p>
            <a:pPr marR="5715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Bahnschrift"/>
              <a:cs typeface="Bahnschrift"/>
            </a:endParaRPr>
          </a:p>
          <a:p>
            <a:pPr marR="5715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1200">
              <a:latin typeface="Bahnschrift"/>
              <a:cs typeface="Bahnschrift"/>
            </a:endParaRPr>
          </a:p>
          <a:p>
            <a:pPr marR="5715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4567" y="5985459"/>
            <a:ext cx="288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Sun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1654" y="5985459"/>
            <a:ext cx="311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Mon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3869" y="5985459"/>
            <a:ext cx="266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Tue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86046" y="5985459"/>
            <a:ext cx="318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Wed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9530" y="5985459"/>
            <a:ext cx="268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Thu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15682" y="5985459"/>
            <a:ext cx="2146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Fri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86368" y="5985459"/>
            <a:ext cx="250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Sat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024" y="3057206"/>
            <a:ext cx="177800" cy="1278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Number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 dirty="0">
              <a:latin typeface="Bahnschrift"/>
              <a:cs typeface="Bahnschrif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50364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756664" y="6280505"/>
            <a:ext cx="1678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Against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Persons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80078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786632" y="6280505"/>
            <a:ext cx="1151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Property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2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289550" y="6280505"/>
            <a:ext cx="1102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Societal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637146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744081" y="6280505"/>
            <a:ext cx="819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Unspecified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3739" y="252641"/>
            <a:ext cx="4177029" cy="78867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9050" algn="ctr">
              <a:lnSpc>
                <a:spcPts val="2620"/>
              </a:lnSpc>
              <a:spcBef>
                <a:spcPts val="950"/>
              </a:spcBef>
            </a:pP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ACADEMY</a:t>
            </a:r>
            <a:endParaRPr sz="2300" dirty="0">
              <a:latin typeface="Bahnschrift"/>
              <a:cs typeface="Bahnschrift"/>
            </a:endParaRPr>
          </a:p>
          <a:p>
            <a:pPr marR="25400" algn="ctr">
              <a:lnSpc>
                <a:spcPts val="2620"/>
              </a:lnSpc>
              <a:tabLst>
                <a:tab pos="1773555" algn="l"/>
              </a:tabLst>
            </a:pP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CRIMES BY</a:t>
            </a:r>
            <a:r>
              <a:rPr lang="en-US" sz="23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TIME OF DAY</a:t>
            </a:r>
            <a:endParaRPr sz="2300" dirty="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1523" y="6027699"/>
            <a:ext cx="216535" cy="216535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216026" y="0"/>
                </a:moveTo>
                <a:lnTo>
                  <a:pt x="0" y="0"/>
                </a:lnTo>
                <a:lnTo>
                  <a:pt x="0" y="216026"/>
                </a:lnTo>
                <a:lnTo>
                  <a:pt x="216026" y="216026"/>
                </a:lnTo>
                <a:lnTo>
                  <a:pt x="216026" y="0"/>
                </a:lnTo>
                <a:close/>
              </a:path>
            </a:pathLst>
          </a:custGeom>
          <a:solidFill>
            <a:srgbClr val="C86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1523" y="6387744"/>
            <a:ext cx="216535" cy="216535"/>
          </a:xfrm>
          <a:custGeom>
            <a:avLst/>
            <a:gdLst/>
            <a:ahLst/>
            <a:cxnLst/>
            <a:rect l="l" t="t" r="r" b="b"/>
            <a:pathLst>
              <a:path w="216534" h="216534">
                <a:moveTo>
                  <a:pt x="216026" y="0"/>
                </a:moveTo>
                <a:lnTo>
                  <a:pt x="0" y="0"/>
                </a:lnTo>
                <a:lnTo>
                  <a:pt x="0" y="216027"/>
                </a:lnTo>
                <a:lnTo>
                  <a:pt x="216026" y="216027"/>
                </a:lnTo>
                <a:lnTo>
                  <a:pt x="216026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303" y="6029959"/>
            <a:ext cx="1924685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Bahnschrift"/>
                <a:cs typeface="Bahnschrift"/>
              </a:rPr>
              <a:t>64%</a:t>
            </a:r>
            <a:r>
              <a:rPr sz="1200" spc="11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-</a:t>
            </a:r>
            <a:r>
              <a:rPr sz="1200" spc="105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Daytime</a:t>
            </a:r>
            <a:r>
              <a:rPr sz="1200" spc="100" dirty="0">
                <a:latin typeface="Bahnschrift"/>
                <a:cs typeface="Bahnschrift"/>
              </a:rPr>
              <a:t> </a:t>
            </a:r>
            <a:r>
              <a:rPr sz="1200" spc="-10" dirty="0">
                <a:latin typeface="Bahnschrift"/>
                <a:cs typeface="Bahnschrift"/>
              </a:rPr>
              <a:t>(8AM-</a:t>
            </a:r>
            <a:r>
              <a:rPr sz="1200" spc="-20" dirty="0">
                <a:latin typeface="Bahnschrift"/>
                <a:cs typeface="Bahnschrift"/>
              </a:rPr>
              <a:t>8PM)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1200" dirty="0">
                <a:latin typeface="Bahnschrift"/>
                <a:cs typeface="Bahnschrift"/>
              </a:rPr>
              <a:t>36%</a:t>
            </a:r>
            <a:r>
              <a:rPr sz="1200" spc="114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-</a:t>
            </a:r>
            <a:r>
              <a:rPr sz="1200" spc="11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Nighttime</a:t>
            </a:r>
            <a:r>
              <a:rPr sz="1200" spc="95" dirty="0">
                <a:latin typeface="Bahnschrift"/>
                <a:cs typeface="Bahnschrift"/>
              </a:rPr>
              <a:t> </a:t>
            </a:r>
            <a:r>
              <a:rPr sz="1200" spc="-20" dirty="0">
                <a:latin typeface="Bahnschrift"/>
                <a:cs typeface="Bahnschrift"/>
              </a:rPr>
              <a:t>(8PM-8AM)</a:t>
            </a:r>
            <a:endParaRPr sz="1200">
              <a:latin typeface="Bahnschrift"/>
              <a:cs typeface="Bahnschrif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80132" y="1688592"/>
            <a:ext cx="3845560" cy="3843654"/>
            <a:chOff x="2580132" y="1688592"/>
            <a:chExt cx="3845560" cy="384365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0267" y="1688592"/>
              <a:ext cx="999756" cy="20025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1124" y="1886712"/>
              <a:ext cx="2004060" cy="31943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5808" y="3528060"/>
              <a:ext cx="2776727" cy="20040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0132" y="3534156"/>
              <a:ext cx="2004060" cy="13716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0132" y="1741932"/>
              <a:ext cx="2004060" cy="19491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4404" y="1688592"/>
              <a:ext cx="576110" cy="20025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04817" y="1772031"/>
              <a:ext cx="855344" cy="1840230"/>
            </a:xfrm>
            <a:custGeom>
              <a:avLst/>
              <a:gdLst/>
              <a:ahLst/>
              <a:cxnLst/>
              <a:rect l="l" t="t" r="r" b="b"/>
              <a:pathLst>
                <a:path w="855345" h="1840229">
                  <a:moveTo>
                    <a:pt x="0" y="0"/>
                  </a:moveTo>
                  <a:lnTo>
                    <a:pt x="0" y="1840230"/>
                  </a:lnTo>
                  <a:lnTo>
                    <a:pt x="855091" y="210820"/>
                  </a:lnTo>
                  <a:lnTo>
                    <a:pt x="810858" y="188360"/>
                  </a:lnTo>
                  <a:lnTo>
                    <a:pt x="766103" y="167131"/>
                  </a:lnTo>
                  <a:lnTo>
                    <a:pt x="720851" y="147137"/>
                  </a:lnTo>
                  <a:lnTo>
                    <a:pt x="675129" y="128386"/>
                  </a:lnTo>
                  <a:lnTo>
                    <a:pt x="628961" y="110884"/>
                  </a:lnTo>
                  <a:lnTo>
                    <a:pt x="582374" y="94638"/>
                  </a:lnTo>
                  <a:lnTo>
                    <a:pt x="535394" y="79654"/>
                  </a:lnTo>
                  <a:lnTo>
                    <a:pt x="488046" y="65938"/>
                  </a:lnTo>
                  <a:lnTo>
                    <a:pt x="440356" y="53498"/>
                  </a:lnTo>
                  <a:lnTo>
                    <a:pt x="392350" y="42340"/>
                  </a:lnTo>
                  <a:lnTo>
                    <a:pt x="344053" y="32470"/>
                  </a:lnTo>
                  <a:lnTo>
                    <a:pt x="295491" y="23894"/>
                  </a:lnTo>
                  <a:lnTo>
                    <a:pt x="246690" y="16620"/>
                  </a:lnTo>
                  <a:lnTo>
                    <a:pt x="197676" y="10654"/>
                  </a:lnTo>
                  <a:lnTo>
                    <a:pt x="148474" y="6003"/>
                  </a:lnTo>
                  <a:lnTo>
                    <a:pt x="99110" y="2672"/>
                  </a:lnTo>
                  <a:lnTo>
                    <a:pt x="49610" y="6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04817" y="1982851"/>
              <a:ext cx="1840864" cy="3006725"/>
            </a:xfrm>
            <a:custGeom>
              <a:avLst/>
              <a:gdLst/>
              <a:ahLst/>
              <a:cxnLst/>
              <a:rect l="l" t="t" r="r" b="b"/>
              <a:pathLst>
                <a:path w="1840864" h="3006725">
                  <a:moveTo>
                    <a:pt x="855091" y="0"/>
                  </a:moveTo>
                  <a:lnTo>
                    <a:pt x="0" y="1629410"/>
                  </a:lnTo>
                  <a:lnTo>
                    <a:pt x="1220216" y="3006725"/>
                  </a:lnTo>
                  <a:lnTo>
                    <a:pt x="1258222" y="2972098"/>
                  </a:lnTo>
                  <a:lnTo>
                    <a:pt x="1295209" y="2936462"/>
                  </a:lnTo>
                  <a:lnTo>
                    <a:pt x="1331158" y="2899840"/>
                  </a:lnTo>
                  <a:lnTo>
                    <a:pt x="1366049" y="2862255"/>
                  </a:lnTo>
                  <a:lnTo>
                    <a:pt x="1399865" y="2823731"/>
                  </a:lnTo>
                  <a:lnTo>
                    <a:pt x="1432586" y="2784291"/>
                  </a:lnTo>
                  <a:lnTo>
                    <a:pt x="1464193" y="2743957"/>
                  </a:lnTo>
                  <a:lnTo>
                    <a:pt x="1494669" y="2702753"/>
                  </a:lnTo>
                  <a:lnTo>
                    <a:pt x="1523993" y="2660703"/>
                  </a:lnTo>
                  <a:lnTo>
                    <a:pt x="1552149" y="2617829"/>
                  </a:lnTo>
                  <a:lnTo>
                    <a:pt x="1579115" y="2574156"/>
                  </a:lnTo>
                  <a:lnTo>
                    <a:pt x="1604875" y="2529705"/>
                  </a:lnTo>
                  <a:lnTo>
                    <a:pt x="1629410" y="2484501"/>
                  </a:lnTo>
                  <a:lnTo>
                    <a:pt x="1651283" y="2441496"/>
                  </a:lnTo>
                  <a:lnTo>
                    <a:pt x="1671924" y="2398190"/>
                  </a:lnTo>
                  <a:lnTo>
                    <a:pt x="1691340" y="2354604"/>
                  </a:lnTo>
                  <a:lnTo>
                    <a:pt x="1709537" y="2310758"/>
                  </a:lnTo>
                  <a:lnTo>
                    <a:pt x="1726521" y="2266673"/>
                  </a:lnTo>
                  <a:lnTo>
                    <a:pt x="1742299" y="2222368"/>
                  </a:lnTo>
                  <a:lnTo>
                    <a:pt x="1756878" y="2177864"/>
                  </a:lnTo>
                  <a:lnTo>
                    <a:pt x="1770262" y="2133183"/>
                  </a:lnTo>
                  <a:lnTo>
                    <a:pt x="1782460" y="2088344"/>
                  </a:lnTo>
                  <a:lnTo>
                    <a:pt x="1793477" y="2043367"/>
                  </a:lnTo>
                  <a:lnTo>
                    <a:pt x="1803320" y="1998274"/>
                  </a:lnTo>
                  <a:lnTo>
                    <a:pt x="1811994" y="1953085"/>
                  </a:lnTo>
                  <a:lnTo>
                    <a:pt x="1819507" y="1907819"/>
                  </a:lnTo>
                  <a:lnTo>
                    <a:pt x="1825865" y="1862498"/>
                  </a:lnTo>
                  <a:lnTo>
                    <a:pt x="1831074" y="1817143"/>
                  </a:lnTo>
                  <a:lnTo>
                    <a:pt x="1835141" y="1771772"/>
                  </a:lnTo>
                  <a:lnTo>
                    <a:pt x="1838071" y="1726408"/>
                  </a:lnTo>
                  <a:lnTo>
                    <a:pt x="1839872" y="1681070"/>
                  </a:lnTo>
                  <a:lnTo>
                    <a:pt x="1840549" y="1635779"/>
                  </a:lnTo>
                  <a:lnTo>
                    <a:pt x="1840110" y="1590556"/>
                  </a:lnTo>
                  <a:lnTo>
                    <a:pt x="1838560" y="1545420"/>
                  </a:lnTo>
                  <a:lnTo>
                    <a:pt x="1835905" y="1500393"/>
                  </a:lnTo>
                  <a:lnTo>
                    <a:pt x="1832153" y="1455494"/>
                  </a:lnTo>
                  <a:lnTo>
                    <a:pt x="1827310" y="1410745"/>
                  </a:lnTo>
                  <a:lnTo>
                    <a:pt x="1821381" y="1366165"/>
                  </a:lnTo>
                  <a:lnTo>
                    <a:pt x="1814374" y="1321775"/>
                  </a:lnTo>
                  <a:lnTo>
                    <a:pt x="1806295" y="1277596"/>
                  </a:lnTo>
                  <a:lnTo>
                    <a:pt x="1797149" y="1233648"/>
                  </a:lnTo>
                  <a:lnTo>
                    <a:pt x="1786944" y="1189951"/>
                  </a:lnTo>
                  <a:lnTo>
                    <a:pt x="1775686" y="1146526"/>
                  </a:lnTo>
                  <a:lnTo>
                    <a:pt x="1763381" y="1103394"/>
                  </a:lnTo>
                  <a:lnTo>
                    <a:pt x="1750036" y="1060575"/>
                  </a:lnTo>
                  <a:lnTo>
                    <a:pt x="1735656" y="1018089"/>
                  </a:lnTo>
                  <a:lnTo>
                    <a:pt x="1720249" y="975957"/>
                  </a:lnTo>
                  <a:lnTo>
                    <a:pt x="1703821" y="934199"/>
                  </a:lnTo>
                  <a:lnTo>
                    <a:pt x="1686378" y="892836"/>
                  </a:lnTo>
                  <a:lnTo>
                    <a:pt x="1667926" y="851888"/>
                  </a:lnTo>
                  <a:lnTo>
                    <a:pt x="1648473" y="811375"/>
                  </a:lnTo>
                  <a:lnTo>
                    <a:pt x="1628023" y="771319"/>
                  </a:lnTo>
                  <a:lnTo>
                    <a:pt x="1606584" y="731740"/>
                  </a:lnTo>
                  <a:lnTo>
                    <a:pt x="1584162" y="692657"/>
                  </a:lnTo>
                  <a:lnTo>
                    <a:pt x="1560764" y="654092"/>
                  </a:lnTo>
                  <a:lnTo>
                    <a:pt x="1536395" y="616065"/>
                  </a:lnTo>
                  <a:lnTo>
                    <a:pt x="1511062" y="578596"/>
                  </a:lnTo>
                  <a:lnTo>
                    <a:pt x="1484772" y="541706"/>
                  </a:lnTo>
                  <a:lnTo>
                    <a:pt x="1457531" y="505415"/>
                  </a:lnTo>
                  <a:lnTo>
                    <a:pt x="1429345" y="469745"/>
                  </a:lnTo>
                  <a:lnTo>
                    <a:pt x="1400220" y="434714"/>
                  </a:lnTo>
                  <a:lnTo>
                    <a:pt x="1370164" y="400344"/>
                  </a:lnTo>
                  <a:lnTo>
                    <a:pt x="1339182" y="366656"/>
                  </a:lnTo>
                  <a:lnTo>
                    <a:pt x="1307281" y="333669"/>
                  </a:lnTo>
                  <a:lnTo>
                    <a:pt x="1274467" y="301404"/>
                  </a:lnTo>
                  <a:lnTo>
                    <a:pt x="1240747" y="269881"/>
                  </a:lnTo>
                  <a:lnTo>
                    <a:pt x="1206126" y="239122"/>
                  </a:lnTo>
                  <a:lnTo>
                    <a:pt x="1170612" y="209146"/>
                  </a:lnTo>
                  <a:lnTo>
                    <a:pt x="1134211" y="179974"/>
                  </a:lnTo>
                  <a:lnTo>
                    <a:pt x="1096928" y="151627"/>
                  </a:lnTo>
                  <a:lnTo>
                    <a:pt x="1058771" y="124124"/>
                  </a:lnTo>
                  <a:lnTo>
                    <a:pt x="1019746" y="97487"/>
                  </a:lnTo>
                  <a:lnTo>
                    <a:pt x="979859" y="71735"/>
                  </a:lnTo>
                  <a:lnTo>
                    <a:pt x="939116" y="46890"/>
                  </a:lnTo>
                  <a:lnTo>
                    <a:pt x="897525" y="22971"/>
                  </a:lnTo>
                  <a:lnTo>
                    <a:pt x="855091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27375" y="3612261"/>
              <a:ext cx="2597785" cy="1840230"/>
            </a:xfrm>
            <a:custGeom>
              <a:avLst/>
              <a:gdLst/>
              <a:ahLst/>
              <a:cxnLst/>
              <a:rect l="l" t="t" r="r" b="b"/>
              <a:pathLst>
                <a:path w="2597785" h="1840229">
                  <a:moveTo>
                    <a:pt x="1377441" y="0"/>
                  </a:moveTo>
                  <a:lnTo>
                    <a:pt x="0" y="1220215"/>
                  </a:lnTo>
                  <a:lnTo>
                    <a:pt x="32460" y="1255919"/>
                  </a:lnTo>
                  <a:lnTo>
                    <a:pt x="65639" y="1290577"/>
                  </a:lnTo>
                  <a:lnTo>
                    <a:pt x="99514" y="1324189"/>
                  </a:lnTo>
                  <a:lnTo>
                    <a:pt x="134063" y="1356753"/>
                  </a:lnTo>
                  <a:lnTo>
                    <a:pt x="169267" y="1388269"/>
                  </a:lnTo>
                  <a:lnTo>
                    <a:pt x="205103" y="1418734"/>
                  </a:lnTo>
                  <a:lnTo>
                    <a:pt x="241549" y="1448148"/>
                  </a:lnTo>
                  <a:lnTo>
                    <a:pt x="278585" y="1476510"/>
                  </a:lnTo>
                  <a:lnTo>
                    <a:pt x="316190" y="1503817"/>
                  </a:lnTo>
                  <a:lnTo>
                    <a:pt x="354340" y="1530069"/>
                  </a:lnTo>
                  <a:lnTo>
                    <a:pt x="393017" y="1555264"/>
                  </a:lnTo>
                  <a:lnTo>
                    <a:pt x="432197" y="1579402"/>
                  </a:lnTo>
                  <a:lnTo>
                    <a:pt x="471859" y="1602480"/>
                  </a:lnTo>
                  <a:lnTo>
                    <a:pt x="511983" y="1624498"/>
                  </a:lnTo>
                  <a:lnTo>
                    <a:pt x="552547" y="1645454"/>
                  </a:lnTo>
                  <a:lnTo>
                    <a:pt x="593529" y="1665347"/>
                  </a:lnTo>
                  <a:lnTo>
                    <a:pt x="634908" y="1684175"/>
                  </a:lnTo>
                  <a:lnTo>
                    <a:pt x="676662" y="1701938"/>
                  </a:lnTo>
                  <a:lnTo>
                    <a:pt x="718771" y="1718634"/>
                  </a:lnTo>
                  <a:lnTo>
                    <a:pt x="761213" y="1734262"/>
                  </a:lnTo>
                  <a:lnTo>
                    <a:pt x="803966" y="1748820"/>
                  </a:lnTo>
                  <a:lnTo>
                    <a:pt x="847009" y="1762307"/>
                  </a:lnTo>
                  <a:lnTo>
                    <a:pt x="890321" y="1774722"/>
                  </a:lnTo>
                  <a:lnTo>
                    <a:pt x="933881" y="1786064"/>
                  </a:lnTo>
                  <a:lnTo>
                    <a:pt x="977666" y="1796331"/>
                  </a:lnTo>
                  <a:lnTo>
                    <a:pt x="1021656" y="1805521"/>
                  </a:lnTo>
                  <a:lnTo>
                    <a:pt x="1065829" y="1813635"/>
                  </a:lnTo>
                  <a:lnTo>
                    <a:pt x="1110163" y="1820670"/>
                  </a:lnTo>
                  <a:lnTo>
                    <a:pt x="1154639" y="1826625"/>
                  </a:lnTo>
                  <a:lnTo>
                    <a:pt x="1199233" y="1831499"/>
                  </a:lnTo>
                  <a:lnTo>
                    <a:pt x="1243925" y="1835291"/>
                  </a:lnTo>
                  <a:lnTo>
                    <a:pt x="1288693" y="1837998"/>
                  </a:lnTo>
                  <a:lnTo>
                    <a:pt x="1333516" y="1839621"/>
                  </a:lnTo>
                  <a:lnTo>
                    <a:pt x="1378372" y="1840157"/>
                  </a:lnTo>
                  <a:lnTo>
                    <a:pt x="1423241" y="1839605"/>
                  </a:lnTo>
                  <a:lnTo>
                    <a:pt x="1468100" y="1837965"/>
                  </a:lnTo>
                  <a:lnTo>
                    <a:pt x="1512929" y="1835234"/>
                  </a:lnTo>
                  <a:lnTo>
                    <a:pt x="1557705" y="1831412"/>
                  </a:lnTo>
                  <a:lnTo>
                    <a:pt x="1602409" y="1826497"/>
                  </a:lnTo>
                  <a:lnTo>
                    <a:pt x="1647017" y="1820487"/>
                  </a:lnTo>
                  <a:lnTo>
                    <a:pt x="1691509" y="1813383"/>
                  </a:lnTo>
                  <a:lnTo>
                    <a:pt x="1735864" y="1805181"/>
                  </a:lnTo>
                  <a:lnTo>
                    <a:pt x="1780059" y="1795882"/>
                  </a:lnTo>
                  <a:lnTo>
                    <a:pt x="1824075" y="1785483"/>
                  </a:lnTo>
                  <a:lnTo>
                    <a:pt x="1867888" y="1773984"/>
                  </a:lnTo>
                  <a:lnTo>
                    <a:pt x="1911479" y="1761382"/>
                  </a:lnTo>
                  <a:lnTo>
                    <a:pt x="1954824" y="1747678"/>
                  </a:lnTo>
                  <a:lnTo>
                    <a:pt x="1997904" y="1732869"/>
                  </a:lnTo>
                  <a:lnTo>
                    <a:pt x="2040697" y="1716954"/>
                  </a:lnTo>
                  <a:lnTo>
                    <a:pt x="2083181" y="1699932"/>
                  </a:lnTo>
                  <a:lnTo>
                    <a:pt x="2125335" y="1681802"/>
                  </a:lnTo>
                  <a:lnTo>
                    <a:pt x="2167138" y="1662562"/>
                  </a:lnTo>
                  <a:lnTo>
                    <a:pt x="2208568" y="1642211"/>
                  </a:lnTo>
                  <a:lnTo>
                    <a:pt x="2249603" y="1620748"/>
                  </a:lnTo>
                  <a:lnTo>
                    <a:pt x="2290224" y="1598171"/>
                  </a:lnTo>
                  <a:lnTo>
                    <a:pt x="2330407" y="1574480"/>
                  </a:lnTo>
                  <a:lnTo>
                    <a:pt x="2370131" y="1549672"/>
                  </a:lnTo>
                  <a:lnTo>
                    <a:pt x="2409376" y="1523747"/>
                  </a:lnTo>
                  <a:lnTo>
                    <a:pt x="2448120" y="1496703"/>
                  </a:lnTo>
                  <a:lnTo>
                    <a:pt x="2486342" y="1468539"/>
                  </a:lnTo>
                  <a:lnTo>
                    <a:pt x="2524019" y="1439254"/>
                  </a:lnTo>
                  <a:lnTo>
                    <a:pt x="2561132" y="1408846"/>
                  </a:lnTo>
                  <a:lnTo>
                    <a:pt x="2597658" y="1377314"/>
                  </a:lnTo>
                  <a:lnTo>
                    <a:pt x="1377441" y="0"/>
                  </a:lnTo>
                  <a:close/>
                </a:path>
              </a:pathLst>
            </a:custGeom>
            <a:solidFill>
              <a:srgbClr val="84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64587" y="3612261"/>
              <a:ext cx="1840230" cy="1220470"/>
            </a:xfrm>
            <a:custGeom>
              <a:avLst/>
              <a:gdLst/>
              <a:ahLst/>
              <a:cxnLst/>
              <a:rect l="l" t="t" r="r" b="b"/>
              <a:pathLst>
                <a:path w="1840229" h="1220470">
                  <a:moveTo>
                    <a:pt x="1840229" y="0"/>
                  </a:moveTo>
                  <a:lnTo>
                    <a:pt x="0" y="0"/>
                  </a:lnTo>
                  <a:lnTo>
                    <a:pt x="675" y="49885"/>
                  </a:lnTo>
                  <a:lnTo>
                    <a:pt x="2696" y="99618"/>
                  </a:lnTo>
                  <a:lnTo>
                    <a:pt x="6053" y="149173"/>
                  </a:lnTo>
                  <a:lnTo>
                    <a:pt x="10736" y="198526"/>
                  </a:lnTo>
                  <a:lnTo>
                    <a:pt x="16736" y="247651"/>
                  </a:lnTo>
                  <a:lnTo>
                    <a:pt x="24043" y="296524"/>
                  </a:lnTo>
                  <a:lnTo>
                    <a:pt x="32649" y="345119"/>
                  </a:lnTo>
                  <a:lnTo>
                    <a:pt x="42543" y="393411"/>
                  </a:lnTo>
                  <a:lnTo>
                    <a:pt x="53716" y="441376"/>
                  </a:lnTo>
                  <a:lnTo>
                    <a:pt x="66158" y="488989"/>
                  </a:lnTo>
                  <a:lnTo>
                    <a:pt x="79861" y="536223"/>
                  </a:lnTo>
                  <a:lnTo>
                    <a:pt x="94815" y="583055"/>
                  </a:lnTo>
                  <a:lnTo>
                    <a:pt x="111010" y="629460"/>
                  </a:lnTo>
                  <a:lnTo>
                    <a:pt x="128437" y="675412"/>
                  </a:lnTo>
                  <a:lnTo>
                    <a:pt x="147086" y="720886"/>
                  </a:lnTo>
                  <a:lnTo>
                    <a:pt x="166948" y="765857"/>
                  </a:lnTo>
                  <a:lnTo>
                    <a:pt x="188014" y="810301"/>
                  </a:lnTo>
                  <a:lnTo>
                    <a:pt x="210274" y="854192"/>
                  </a:lnTo>
                  <a:lnTo>
                    <a:pt x="233718" y="897506"/>
                  </a:lnTo>
                  <a:lnTo>
                    <a:pt x="258338" y="940216"/>
                  </a:lnTo>
                  <a:lnTo>
                    <a:pt x="284123" y="982299"/>
                  </a:lnTo>
                  <a:lnTo>
                    <a:pt x="311065" y="1023730"/>
                  </a:lnTo>
                  <a:lnTo>
                    <a:pt x="339154" y="1064482"/>
                  </a:lnTo>
                  <a:lnTo>
                    <a:pt x="368380" y="1104532"/>
                  </a:lnTo>
                  <a:lnTo>
                    <a:pt x="398734" y="1143854"/>
                  </a:lnTo>
                  <a:lnTo>
                    <a:pt x="430206" y="1182424"/>
                  </a:lnTo>
                  <a:lnTo>
                    <a:pt x="462788" y="1220215"/>
                  </a:lnTo>
                  <a:lnTo>
                    <a:pt x="1840229" y="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64587" y="1825498"/>
              <a:ext cx="1840230" cy="1786889"/>
            </a:xfrm>
            <a:custGeom>
              <a:avLst/>
              <a:gdLst/>
              <a:ahLst/>
              <a:cxnLst/>
              <a:rect l="l" t="t" r="r" b="b"/>
              <a:pathLst>
                <a:path w="1840229" h="1786889">
                  <a:moveTo>
                    <a:pt x="1399793" y="0"/>
                  </a:moveTo>
                  <a:lnTo>
                    <a:pt x="1352640" y="12283"/>
                  </a:lnTo>
                  <a:lnTo>
                    <a:pt x="1306043" y="25736"/>
                  </a:lnTo>
                  <a:lnTo>
                    <a:pt x="1260016" y="40338"/>
                  </a:lnTo>
                  <a:lnTo>
                    <a:pt x="1214574" y="56072"/>
                  </a:lnTo>
                  <a:lnTo>
                    <a:pt x="1169731" y="72920"/>
                  </a:lnTo>
                  <a:lnTo>
                    <a:pt x="1125502" y="90864"/>
                  </a:lnTo>
                  <a:lnTo>
                    <a:pt x="1081900" y="109885"/>
                  </a:lnTo>
                  <a:lnTo>
                    <a:pt x="1038940" y="129966"/>
                  </a:lnTo>
                  <a:lnTo>
                    <a:pt x="996636" y="151087"/>
                  </a:lnTo>
                  <a:lnTo>
                    <a:pt x="955002" y="173232"/>
                  </a:lnTo>
                  <a:lnTo>
                    <a:pt x="914053" y="196382"/>
                  </a:lnTo>
                  <a:lnTo>
                    <a:pt x="873802" y="220518"/>
                  </a:lnTo>
                  <a:lnTo>
                    <a:pt x="834264" y="245623"/>
                  </a:lnTo>
                  <a:lnTo>
                    <a:pt x="795454" y="271679"/>
                  </a:lnTo>
                  <a:lnTo>
                    <a:pt x="757385" y="298667"/>
                  </a:lnTo>
                  <a:lnTo>
                    <a:pt x="720071" y="326569"/>
                  </a:lnTo>
                  <a:lnTo>
                    <a:pt x="683527" y="355367"/>
                  </a:lnTo>
                  <a:lnTo>
                    <a:pt x="647767" y="385043"/>
                  </a:lnTo>
                  <a:lnTo>
                    <a:pt x="612805" y="415578"/>
                  </a:lnTo>
                  <a:lnTo>
                    <a:pt x="578656" y="446955"/>
                  </a:lnTo>
                  <a:lnTo>
                    <a:pt x="545334" y="479156"/>
                  </a:lnTo>
                  <a:lnTo>
                    <a:pt x="512852" y="512162"/>
                  </a:lnTo>
                  <a:lnTo>
                    <a:pt x="481226" y="545955"/>
                  </a:lnTo>
                  <a:lnTo>
                    <a:pt x="450469" y="580517"/>
                  </a:lnTo>
                  <a:lnTo>
                    <a:pt x="420595" y="615829"/>
                  </a:lnTo>
                  <a:lnTo>
                    <a:pt x="391620" y="651875"/>
                  </a:lnTo>
                  <a:lnTo>
                    <a:pt x="363556" y="688635"/>
                  </a:lnTo>
                  <a:lnTo>
                    <a:pt x="336419" y="726091"/>
                  </a:lnTo>
                  <a:lnTo>
                    <a:pt x="310223" y="764225"/>
                  </a:lnTo>
                  <a:lnTo>
                    <a:pt x="284981" y="803020"/>
                  </a:lnTo>
                  <a:lnTo>
                    <a:pt x="260708" y="842456"/>
                  </a:lnTo>
                  <a:lnTo>
                    <a:pt x="237418" y="882516"/>
                  </a:lnTo>
                  <a:lnTo>
                    <a:pt x="215125" y="923182"/>
                  </a:lnTo>
                  <a:lnTo>
                    <a:pt x="193845" y="964436"/>
                  </a:lnTo>
                  <a:lnTo>
                    <a:pt x="173590" y="1006258"/>
                  </a:lnTo>
                  <a:lnTo>
                    <a:pt x="154375" y="1048632"/>
                  </a:lnTo>
                  <a:lnTo>
                    <a:pt x="136215" y="1091539"/>
                  </a:lnTo>
                  <a:lnTo>
                    <a:pt x="119123" y="1134961"/>
                  </a:lnTo>
                  <a:lnTo>
                    <a:pt x="103114" y="1178879"/>
                  </a:lnTo>
                  <a:lnTo>
                    <a:pt x="88201" y="1223276"/>
                  </a:lnTo>
                  <a:lnTo>
                    <a:pt x="74401" y="1268133"/>
                  </a:lnTo>
                  <a:lnTo>
                    <a:pt x="61725" y="1313433"/>
                  </a:lnTo>
                  <a:lnTo>
                    <a:pt x="50189" y="1359157"/>
                  </a:lnTo>
                  <a:lnTo>
                    <a:pt x="39807" y="1405287"/>
                  </a:lnTo>
                  <a:lnTo>
                    <a:pt x="30594" y="1451804"/>
                  </a:lnTo>
                  <a:lnTo>
                    <a:pt x="22562" y="1498692"/>
                  </a:lnTo>
                  <a:lnTo>
                    <a:pt x="15727" y="1545931"/>
                  </a:lnTo>
                  <a:lnTo>
                    <a:pt x="10103" y="1593503"/>
                  </a:lnTo>
                  <a:lnTo>
                    <a:pt x="5704" y="1641390"/>
                  </a:lnTo>
                  <a:lnTo>
                    <a:pt x="2544" y="1689575"/>
                  </a:lnTo>
                  <a:lnTo>
                    <a:pt x="638" y="1738038"/>
                  </a:lnTo>
                  <a:lnTo>
                    <a:pt x="0" y="1786763"/>
                  </a:lnTo>
                  <a:lnTo>
                    <a:pt x="1840229" y="1786763"/>
                  </a:lnTo>
                  <a:lnTo>
                    <a:pt x="1399793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64381" y="1772031"/>
              <a:ext cx="440690" cy="1840230"/>
            </a:xfrm>
            <a:custGeom>
              <a:avLst/>
              <a:gdLst/>
              <a:ahLst/>
              <a:cxnLst/>
              <a:rect l="l" t="t" r="r" b="b"/>
              <a:pathLst>
                <a:path w="440689" h="1840229">
                  <a:moveTo>
                    <a:pt x="440436" y="0"/>
                  </a:moveTo>
                  <a:lnTo>
                    <a:pt x="390976" y="667"/>
                  </a:lnTo>
                  <a:lnTo>
                    <a:pt x="341588" y="2664"/>
                  </a:lnTo>
                  <a:lnTo>
                    <a:pt x="292297" y="5987"/>
                  </a:lnTo>
                  <a:lnTo>
                    <a:pt x="243129" y="10631"/>
                  </a:lnTo>
                  <a:lnTo>
                    <a:pt x="194108" y="16589"/>
                  </a:lnTo>
                  <a:lnTo>
                    <a:pt x="145259" y="23857"/>
                  </a:lnTo>
                  <a:lnTo>
                    <a:pt x="96608" y="32429"/>
                  </a:lnTo>
                  <a:lnTo>
                    <a:pt x="48180" y="42301"/>
                  </a:lnTo>
                  <a:lnTo>
                    <a:pt x="0" y="53467"/>
                  </a:lnTo>
                  <a:lnTo>
                    <a:pt x="440436" y="1840230"/>
                  </a:lnTo>
                  <a:lnTo>
                    <a:pt x="440436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879594" y="1315338"/>
            <a:ext cx="86550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8CAAC"/>
                </a:solidFill>
                <a:latin typeface="Bahnschrift"/>
                <a:cs typeface="Bahnschrift"/>
              </a:rPr>
              <a:t>8AM-</a:t>
            </a:r>
            <a:r>
              <a:rPr sz="1400" spc="-20" dirty="0">
                <a:solidFill>
                  <a:srgbClr val="F8CAAC"/>
                </a:solidFill>
                <a:latin typeface="Bahnschrift"/>
                <a:cs typeface="Bahnschrift"/>
              </a:rPr>
              <a:t>12PM</a:t>
            </a:r>
            <a:endParaRPr sz="1400">
              <a:latin typeface="Bahnschrift"/>
              <a:cs typeface="Bahnschrift"/>
            </a:endParaRPr>
          </a:p>
          <a:p>
            <a:pPr marL="1905" algn="ctr">
              <a:lnSpc>
                <a:spcPct val="100000"/>
              </a:lnSpc>
            </a:pPr>
            <a:r>
              <a:rPr sz="1400" spc="-25" dirty="0">
                <a:solidFill>
                  <a:srgbClr val="F8CAAC"/>
                </a:solidFill>
                <a:latin typeface="Bahnschrift"/>
                <a:cs typeface="Bahnschrift"/>
              </a:rPr>
              <a:t>8%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8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58839" y="3126486"/>
            <a:ext cx="8597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C55A11"/>
                </a:solidFill>
                <a:latin typeface="Bahnschrift"/>
                <a:cs typeface="Bahnschrift"/>
              </a:rPr>
              <a:t>12PM-</a:t>
            </a:r>
            <a:r>
              <a:rPr sz="1400" spc="-25" dirty="0">
                <a:solidFill>
                  <a:srgbClr val="C55A11"/>
                </a:solidFill>
                <a:latin typeface="Bahnschrift"/>
                <a:cs typeface="Bahnschrift"/>
              </a:rPr>
              <a:t>4PM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C55A11"/>
                </a:solidFill>
                <a:latin typeface="Bahnschrift"/>
                <a:cs typeface="Bahnschrift"/>
              </a:rPr>
              <a:t>31%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04615" y="5455107"/>
            <a:ext cx="8089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843B0C"/>
                </a:solidFill>
                <a:latin typeface="Bahnschrift"/>
                <a:cs typeface="Bahnschrift"/>
              </a:rPr>
              <a:t>4PM-</a:t>
            </a:r>
            <a:r>
              <a:rPr sz="1400" spc="-25" dirty="0">
                <a:solidFill>
                  <a:srgbClr val="843B0C"/>
                </a:solidFill>
                <a:latin typeface="Bahnschrift"/>
                <a:cs typeface="Bahnschrift"/>
              </a:rPr>
              <a:t>8PM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solidFill>
                  <a:srgbClr val="843B0C"/>
                </a:solidFill>
                <a:latin typeface="Bahnschrift"/>
                <a:cs typeface="Bahnschrift"/>
              </a:rPr>
              <a:t>25%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98066" y="4152391"/>
            <a:ext cx="86486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D0CECE"/>
                </a:solidFill>
                <a:latin typeface="Bahnschrift"/>
                <a:cs typeface="Bahnschrift"/>
              </a:rPr>
              <a:t>8PM-</a:t>
            </a:r>
            <a:r>
              <a:rPr sz="1400" spc="-20" dirty="0">
                <a:solidFill>
                  <a:srgbClr val="D0CECE"/>
                </a:solidFill>
                <a:latin typeface="Bahnschrift"/>
                <a:cs typeface="Bahnschrift"/>
              </a:rPr>
              <a:t>12AM</a:t>
            </a:r>
            <a:endParaRPr sz="1400">
              <a:latin typeface="Bahnschrift"/>
              <a:cs typeface="Bahnschrift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solidFill>
                  <a:srgbClr val="D0CECE"/>
                </a:solidFill>
                <a:latin typeface="Bahnschrift"/>
                <a:cs typeface="Bahnschrift"/>
              </a:rPr>
              <a:t>11%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76957" y="2022729"/>
            <a:ext cx="8718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AEABAB"/>
                </a:solidFill>
                <a:latin typeface="Bahnschrift"/>
                <a:cs typeface="Bahnschrift"/>
              </a:rPr>
              <a:t>12AM-</a:t>
            </a:r>
            <a:r>
              <a:rPr sz="1400" spc="-25" dirty="0">
                <a:solidFill>
                  <a:srgbClr val="AEABAB"/>
                </a:solidFill>
                <a:latin typeface="Bahnschrift"/>
                <a:cs typeface="Bahnschrift"/>
              </a:rPr>
              <a:t>4AM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AEABAB"/>
                </a:solidFill>
                <a:latin typeface="Bahnschrift"/>
                <a:cs typeface="Bahnschrift"/>
              </a:rPr>
              <a:t>21%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99764" y="1315338"/>
            <a:ext cx="8210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767070"/>
                </a:solidFill>
                <a:latin typeface="Bahnschrift"/>
                <a:cs typeface="Bahnschrift"/>
              </a:rPr>
              <a:t>4AM-</a:t>
            </a:r>
            <a:r>
              <a:rPr sz="1400" spc="-25" dirty="0">
                <a:solidFill>
                  <a:srgbClr val="767070"/>
                </a:solidFill>
                <a:latin typeface="Bahnschrift"/>
                <a:cs typeface="Bahnschrift"/>
              </a:rPr>
              <a:t>8AM</a:t>
            </a:r>
            <a:endParaRPr sz="1400">
              <a:latin typeface="Bahnschrift"/>
              <a:cs typeface="Bahnschrift"/>
            </a:endParaRPr>
          </a:p>
          <a:p>
            <a:pPr marL="2540" algn="ctr">
              <a:lnSpc>
                <a:spcPct val="100000"/>
              </a:lnSpc>
            </a:pPr>
            <a:r>
              <a:rPr sz="1400" spc="-25" dirty="0">
                <a:solidFill>
                  <a:srgbClr val="767070"/>
                </a:solidFill>
                <a:latin typeface="Bahnschrift"/>
                <a:cs typeface="Bahnschrift"/>
              </a:rPr>
              <a:t>4%</a:t>
            </a:r>
            <a:endParaRPr sz="14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5992" y="252641"/>
            <a:ext cx="5192395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7780" algn="ctr">
              <a:lnSpc>
                <a:spcPts val="2620"/>
              </a:lnSpc>
              <a:spcBef>
                <a:spcPts val="950"/>
              </a:spcBef>
            </a:pPr>
            <a:r>
              <a:rPr sz="2300" spc="135" dirty="0">
                <a:solidFill>
                  <a:srgbClr val="252525"/>
                </a:solidFill>
                <a:latin typeface="Bahnschrift"/>
                <a:cs typeface="Bahnschrift"/>
              </a:rPr>
              <a:t>ACADEMY</a:t>
            </a:r>
            <a:endParaRPr sz="2300">
              <a:latin typeface="Bahnschrift"/>
              <a:cs typeface="Bahnschrift"/>
            </a:endParaRPr>
          </a:p>
          <a:p>
            <a:pPr marR="22860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70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5" dirty="0">
                <a:solidFill>
                  <a:srgbClr val="252525"/>
                </a:solidFill>
                <a:latin typeface="Bahnschrift"/>
                <a:cs typeface="Bahnschrift"/>
              </a:rPr>
              <a:t>MON</a:t>
            </a:r>
            <a:r>
              <a:rPr sz="2300" spc="-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TH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7006" y="1495678"/>
            <a:ext cx="7966075" cy="0"/>
          </a:xfrm>
          <a:custGeom>
            <a:avLst/>
            <a:gdLst/>
            <a:ahLst/>
            <a:cxnLst/>
            <a:rect l="l" t="t" r="r" b="b"/>
            <a:pathLst>
              <a:path w="7966075">
                <a:moveTo>
                  <a:pt x="0" y="0"/>
                </a:moveTo>
                <a:lnTo>
                  <a:pt x="796583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87006" y="2018220"/>
            <a:ext cx="7966075" cy="3785870"/>
            <a:chOff x="787006" y="2018220"/>
            <a:chExt cx="7966075" cy="3785870"/>
          </a:xfrm>
        </p:grpSpPr>
        <p:sp>
          <p:nvSpPr>
            <p:cNvPr id="5" name="object 5"/>
            <p:cNvSpPr/>
            <p:nvPr/>
          </p:nvSpPr>
          <p:spPr>
            <a:xfrm>
              <a:off x="787006" y="2033015"/>
              <a:ext cx="7966075" cy="3756660"/>
            </a:xfrm>
            <a:custGeom>
              <a:avLst/>
              <a:gdLst/>
              <a:ahLst/>
              <a:cxnLst/>
              <a:rect l="l" t="t" r="r" b="b"/>
              <a:pathLst>
                <a:path w="7966075" h="3756660">
                  <a:moveTo>
                    <a:pt x="0" y="3220212"/>
                  </a:moveTo>
                  <a:lnTo>
                    <a:pt x="7965833" y="3220212"/>
                  </a:lnTo>
                </a:path>
                <a:path w="7966075" h="3756660">
                  <a:moveTo>
                    <a:pt x="0" y="2683764"/>
                  </a:moveTo>
                  <a:lnTo>
                    <a:pt x="7965833" y="2683764"/>
                  </a:lnTo>
                </a:path>
                <a:path w="7966075" h="3756660">
                  <a:moveTo>
                    <a:pt x="0" y="2145792"/>
                  </a:moveTo>
                  <a:lnTo>
                    <a:pt x="7965833" y="2145792"/>
                  </a:lnTo>
                </a:path>
                <a:path w="7966075" h="3756660">
                  <a:moveTo>
                    <a:pt x="0" y="1609344"/>
                  </a:moveTo>
                  <a:lnTo>
                    <a:pt x="7965833" y="1609344"/>
                  </a:lnTo>
                </a:path>
                <a:path w="7966075" h="3756660">
                  <a:moveTo>
                    <a:pt x="0" y="1072896"/>
                  </a:moveTo>
                  <a:lnTo>
                    <a:pt x="7965833" y="1072896"/>
                  </a:lnTo>
                </a:path>
                <a:path w="7966075" h="3756660">
                  <a:moveTo>
                    <a:pt x="0" y="536448"/>
                  </a:moveTo>
                  <a:lnTo>
                    <a:pt x="7965833" y="536448"/>
                  </a:lnTo>
                </a:path>
                <a:path w="7966075" h="3756660">
                  <a:moveTo>
                    <a:pt x="0" y="0"/>
                  </a:moveTo>
                  <a:lnTo>
                    <a:pt x="7965833" y="0"/>
                  </a:lnTo>
                </a:path>
                <a:path w="7966075" h="3756660">
                  <a:moveTo>
                    <a:pt x="0" y="3756571"/>
                  </a:moveTo>
                  <a:lnTo>
                    <a:pt x="7965833" y="375657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5492" y="2032507"/>
              <a:ext cx="7708900" cy="3757295"/>
            </a:xfrm>
            <a:custGeom>
              <a:avLst/>
              <a:gdLst/>
              <a:ahLst/>
              <a:cxnLst/>
              <a:rect l="l" t="t" r="r" b="b"/>
              <a:pathLst>
                <a:path w="7708900" h="3757295">
                  <a:moveTo>
                    <a:pt x="0" y="3757079"/>
                  </a:moveTo>
                  <a:lnTo>
                    <a:pt x="256463" y="3220719"/>
                  </a:lnTo>
                  <a:lnTo>
                    <a:pt x="514019" y="3220719"/>
                  </a:lnTo>
                  <a:lnTo>
                    <a:pt x="771575" y="0"/>
                  </a:lnTo>
                  <a:lnTo>
                    <a:pt x="1027607" y="3220719"/>
                  </a:lnTo>
                  <a:lnTo>
                    <a:pt x="1285163" y="3757079"/>
                  </a:lnTo>
                  <a:lnTo>
                    <a:pt x="1541195" y="3220719"/>
                  </a:lnTo>
                  <a:lnTo>
                    <a:pt x="1798751" y="2684272"/>
                  </a:lnTo>
                  <a:lnTo>
                    <a:pt x="2056307" y="1609852"/>
                  </a:lnTo>
                  <a:lnTo>
                    <a:pt x="2312339" y="3757079"/>
                  </a:lnTo>
                  <a:lnTo>
                    <a:pt x="2569895" y="3757079"/>
                  </a:lnTo>
                  <a:lnTo>
                    <a:pt x="2825927" y="536955"/>
                  </a:lnTo>
                  <a:lnTo>
                    <a:pt x="3083483" y="3220719"/>
                  </a:lnTo>
                  <a:lnTo>
                    <a:pt x="3341039" y="0"/>
                  </a:lnTo>
                  <a:lnTo>
                    <a:pt x="3597071" y="3220719"/>
                  </a:lnTo>
                  <a:lnTo>
                    <a:pt x="3854627" y="3220719"/>
                  </a:lnTo>
                  <a:lnTo>
                    <a:pt x="4110659" y="2146299"/>
                  </a:lnTo>
                  <a:lnTo>
                    <a:pt x="4368215" y="3757079"/>
                  </a:lnTo>
                  <a:lnTo>
                    <a:pt x="4625771" y="3757079"/>
                  </a:lnTo>
                  <a:lnTo>
                    <a:pt x="4881803" y="3220719"/>
                  </a:lnTo>
                  <a:lnTo>
                    <a:pt x="5139359" y="1073403"/>
                  </a:lnTo>
                  <a:lnTo>
                    <a:pt x="5396915" y="3220719"/>
                  </a:lnTo>
                  <a:lnTo>
                    <a:pt x="5652947" y="2684272"/>
                  </a:lnTo>
                  <a:lnTo>
                    <a:pt x="5910503" y="3757079"/>
                  </a:lnTo>
                  <a:lnTo>
                    <a:pt x="6166535" y="3220719"/>
                  </a:lnTo>
                  <a:lnTo>
                    <a:pt x="6424091" y="3757079"/>
                  </a:lnTo>
                  <a:lnTo>
                    <a:pt x="6681647" y="3220719"/>
                  </a:lnTo>
                  <a:lnTo>
                    <a:pt x="6937679" y="2684272"/>
                  </a:lnTo>
                  <a:lnTo>
                    <a:pt x="7195235" y="3220719"/>
                  </a:lnTo>
                  <a:lnTo>
                    <a:pt x="7451267" y="2684272"/>
                  </a:lnTo>
                  <a:lnTo>
                    <a:pt x="7708823" y="3757079"/>
                  </a:lnTo>
                </a:path>
              </a:pathLst>
            </a:custGeom>
            <a:ln w="285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5506" y="3005153"/>
            <a:ext cx="177800" cy="1278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Number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693" y="1382648"/>
            <a:ext cx="8159115" cy="492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1200">
              <a:latin typeface="Bahnschrift"/>
              <a:cs typeface="Bahnschrift"/>
            </a:endParaRPr>
          </a:p>
          <a:p>
            <a:pPr marL="2222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7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1200">
              <a:latin typeface="Bahnschrift"/>
              <a:cs typeface="Bahnschrift"/>
            </a:endParaRPr>
          </a:p>
          <a:p>
            <a:pPr marL="20955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1200">
              <a:latin typeface="Bahnschrift"/>
              <a:cs typeface="Bahnschrift"/>
            </a:endParaRPr>
          </a:p>
          <a:p>
            <a:pPr marL="1587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5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1200">
              <a:latin typeface="Bahnschrift"/>
              <a:cs typeface="Bahnschrift"/>
            </a:endParaRPr>
          </a:p>
          <a:p>
            <a:pPr marL="1841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3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1200">
              <a:latin typeface="Bahnschrift"/>
              <a:cs typeface="Bahnschrift"/>
            </a:endParaRPr>
          </a:p>
          <a:p>
            <a:pPr marL="2032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1200">
              <a:latin typeface="Bahnschrift"/>
              <a:cs typeface="Bahnschrift"/>
            </a:endParaRPr>
          </a:p>
          <a:p>
            <a:pPr marL="4826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1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1200">
              <a:latin typeface="Bahnschrift"/>
              <a:cs typeface="Bahnschrift"/>
            </a:endParaRPr>
          </a:p>
          <a:p>
            <a:pPr marL="15240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  <a:p>
            <a:pPr marL="344170">
              <a:lnSpc>
                <a:spcPct val="100000"/>
              </a:lnSpc>
              <a:spcBef>
                <a:spcPts val="135"/>
              </a:spcBef>
              <a:tabLst>
                <a:tab pos="587375" algn="l"/>
                <a:tab pos="843280" algn="l"/>
                <a:tab pos="1097280" algn="l"/>
                <a:tab pos="1356360" algn="l"/>
                <a:tab pos="1615440" algn="l"/>
                <a:tab pos="1873250" algn="l"/>
                <a:tab pos="2125980" algn="l"/>
                <a:tab pos="2386330" algn="l"/>
                <a:tab pos="2615565" algn="l"/>
                <a:tab pos="2888615" algn="l"/>
                <a:tab pos="3131820" algn="l"/>
                <a:tab pos="4417695" algn="l"/>
              </a:tabLst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3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5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7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9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12</a:t>
            </a:r>
            <a:r>
              <a:rPr sz="1200" spc="27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13</a:t>
            </a:r>
            <a:r>
              <a:rPr sz="1200" spc="26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14</a:t>
            </a:r>
            <a:r>
              <a:rPr sz="1200" spc="26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15</a:t>
            </a:r>
            <a:r>
              <a:rPr sz="1200" spc="27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16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17</a:t>
            </a:r>
            <a:r>
              <a:rPr sz="1200" spc="27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18</a:t>
            </a:r>
            <a:r>
              <a:rPr sz="1200" spc="27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19</a:t>
            </a:r>
            <a:r>
              <a:rPr sz="1200" spc="22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</a:t>
            </a:r>
            <a:r>
              <a:rPr sz="1200" spc="21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21</a:t>
            </a:r>
            <a:r>
              <a:rPr sz="1200" spc="22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22</a:t>
            </a:r>
            <a:r>
              <a:rPr sz="1200" spc="17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23</a:t>
            </a:r>
            <a:r>
              <a:rPr sz="1200" spc="15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24</a:t>
            </a:r>
            <a:r>
              <a:rPr sz="1200" spc="15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25</a:t>
            </a:r>
            <a:r>
              <a:rPr sz="1200" spc="17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26</a:t>
            </a:r>
            <a:r>
              <a:rPr sz="1200" spc="17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27</a:t>
            </a:r>
            <a:r>
              <a:rPr sz="1200" spc="16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28</a:t>
            </a:r>
            <a:r>
              <a:rPr sz="1200" spc="16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29</a:t>
            </a:r>
            <a:r>
              <a:rPr sz="1200" spc="16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30</a:t>
            </a:r>
            <a:r>
              <a:rPr sz="1200" spc="21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31</a:t>
            </a:r>
            <a:endParaRPr sz="1200">
              <a:latin typeface="Bahnschrift"/>
              <a:cs typeface="Bahnschrift"/>
            </a:endParaRPr>
          </a:p>
          <a:p>
            <a:pPr marL="3653154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Day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the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Month</a:t>
            </a:r>
            <a:endParaRPr sz="12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2245" y="2386710"/>
            <a:ext cx="6939915" cy="1645920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287655" rIns="0" bIns="0" rtlCol="0">
            <a:spAutoFit/>
          </a:bodyPr>
          <a:lstStyle/>
          <a:p>
            <a:pPr marR="23495" algn="ctr">
              <a:lnSpc>
                <a:spcPts val="3990"/>
              </a:lnSpc>
              <a:spcBef>
                <a:spcPts val="2265"/>
              </a:spcBef>
            </a:pPr>
            <a:r>
              <a:rPr sz="3500" spc="155" dirty="0">
                <a:solidFill>
                  <a:srgbClr val="252525"/>
                </a:solidFill>
                <a:latin typeface="Bahnschrift"/>
                <a:cs typeface="Bahnschrift"/>
              </a:rPr>
              <a:t>FOUNTAIN</a:t>
            </a:r>
            <a:r>
              <a:rPr sz="3500" spc="71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3500" spc="75" dirty="0">
                <a:solidFill>
                  <a:srgbClr val="252525"/>
                </a:solidFill>
                <a:latin typeface="Bahnschrift"/>
                <a:cs typeface="Bahnschrift"/>
              </a:rPr>
              <a:t>PARK</a:t>
            </a:r>
            <a:endParaRPr sz="3500">
              <a:latin typeface="Bahnschrift"/>
              <a:cs typeface="Bahnschrift"/>
            </a:endParaRPr>
          </a:p>
          <a:p>
            <a:pPr marR="27940" algn="ctr">
              <a:lnSpc>
                <a:spcPts val="3990"/>
              </a:lnSpc>
            </a:pPr>
            <a:r>
              <a:rPr sz="3500" spc="145" dirty="0">
                <a:solidFill>
                  <a:srgbClr val="252525"/>
                </a:solidFill>
                <a:latin typeface="Bahnschrift"/>
                <a:cs typeface="Bahnschrift"/>
              </a:rPr>
              <a:t>NEIGHBORHOOD</a:t>
            </a:r>
            <a:r>
              <a:rPr sz="3500" spc="73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3500" spc="135" dirty="0">
                <a:solidFill>
                  <a:srgbClr val="252525"/>
                </a:solidFill>
                <a:latin typeface="Bahnschrift"/>
                <a:cs typeface="Bahnschrift"/>
              </a:rPr>
              <a:t>DETAIL</a:t>
            </a:r>
            <a:endParaRPr sz="35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93035" y="260604"/>
            <a:ext cx="3764279" cy="1188720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240665" rIns="0" bIns="0" rtlCol="0">
            <a:spAutoFit/>
          </a:bodyPr>
          <a:lstStyle/>
          <a:p>
            <a:pPr marL="407034" marR="428625" indent="78740">
              <a:lnSpc>
                <a:spcPts val="2810"/>
              </a:lnSpc>
              <a:spcBef>
                <a:spcPts val="1895"/>
              </a:spcBef>
            </a:pPr>
            <a:r>
              <a:rPr sz="2600" b="0" spc="160" dirty="0">
                <a:solidFill>
                  <a:srgbClr val="252525"/>
                </a:solidFill>
                <a:latin typeface="Bahnschrift"/>
                <a:cs typeface="Bahnschrift"/>
              </a:rPr>
              <a:t>FOUNTAIN</a:t>
            </a:r>
            <a:r>
              <a:rPr sz="2600" b="0" spc="63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600" b="0" spc="90" dirty="0">
                <a:solidFill>
                  <a:srgbClr val="252525"/>
                </a:solidFill>
                <a:latin typeface="Bahnschrift"/>
                <a:cs typeface="Bahnschrift"/>
              </a:rPr>
              <a:t>PARK </a:t>
            </a:r>
            <a:r>
              <a:rPr sz="2600" b="0" spc="145" dirty="0">
                <a:solidFill>
                  <a:srgbClr val="252525"/>
                </a:solidFill>
                <a:latin typeface="Bahnschrift"/>
                <a:cs typeface="Bahnschrift"/>
              </a:rPr>
              <a:t>SUMMARY</a:t>
            </a:r>
            <a:r>
              <a:rPr sz="2600" b="0" spc="64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600" b="0" spc="145" dirty="0">
                <a:solidFill>
                  <a:srgbClr val="252525"/>
                </a:solidFill>
                <a:latin typeface="Bahnschrift"/>
                <a:cs typeface="Bahnschrift"/>
              </a:rPr>
              <a:t>NOTES</a:t>
            </a:r>
            <a:endParaRPr sz="2600" dirty="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78648" y="659621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 dirty="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406" y="1476808"/>
            <a:ext cx="7365365" cy="5059077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430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sz="2600" b="1" u="sng" spc="-36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12</a:t>
            </a:r>
            <a:r>
              <a:rPr sz="2600" b="1" u="sng" spc="-3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4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total</a:t>
            </a:r>
            <a:r>
              <a:rPr sz="2600" b="1" u="sng" spc="-14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4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crimes</a:t>
            </a:r>
            <a:r>
              <a:rPr sz="2600" b="1" u="sng" spc="-8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8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in</a:t>
            </a:r>
            <a:r>
              <a:rPr sz="2600" b="1" u="sng" spc="-9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11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July</a:t>
            </a:r>
            <a:r>
              <a:rPr sz="2600" b="1" u="sng" spc="-7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2026</a:t>
            </a:r>
            <a:endParaRPr sz="2600" dirty="0">
              <a:latin typeface="Bahnschrift" panose="020B0502040204020203" pitchFamily="34" charset="0"/>
              <a:cs typeface="Arial"/>
            </a:endParaRPr>
          </a:p>
          <a:p>
            <a:pPr marL="469265" lvl="1" indent="-227965">
              <a:lnSpc>
                <a:spcPct val="100000"/>
              </a:lnSpc>
              <a:spcBef>
                <a:spcPts val="1120"/>
              </a:spcBef>
              <a:buClr>
                <a:srgbClr val="9BAEB5"/>
              </a:buClr>
              <a:buFont typeface="Arial MT"/>
              <a:buChar char="•"/>
              <a:tabLst>
                <a:tab pos="469265" algn="l"/>
              </a:tabLst>
            </a:pPr>
            <a:r>
              <a:rPr sz="2200" dirty="0">
                <a:latin typeface="Bahnschrift" panose="020B0502040204020203" pitchFamily="34" charset="0"/>
                <a:cs typeface="Bahnschrift"/>
              </a:rPr>
              <a:t>Down</a:t>
            </a:r>
            <a:r>
              <a:rPr sz="22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52.0%</a:t>
            </a:r>
            <a:r>
              <a:rPr sz="2200" spc="16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2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2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2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2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(25</a:t>
            </a:r>
            <a:r>
              <a:rPr sz="22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544195" lvl="1" indent="-302895">
              <a:lnSpc>
                <a:spcPct val="100000"/>
              </a:lnSpc>
              <a:spcBef>
                <a:spcPts val="925"/>
              </a:spcBef>
              <a:buClr>
                <a:srgbClr val="9BAEB5"/>
              </a:buClr>
              <a:buFont typeface="Arial MT"/>
              <a:buChar char="•"/>
              <a:tabLst>
                <a:tab pos="544195" algn="l"/>
              </a:tabLst>
            </a:pPr>
            <a:r>
              <a:rPr sz="2200" b="1" dirty="0">
                <a:latin typeface="Bahnschrift" panose="020B0502040204020203" pitchFamily="34" charset="0"/>
                <a:cs typeface="Arial"/>
              </a:rPr>
              <a:t>3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80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85" dirty="0">
                <a:latin typeface="Bahnschrift" panose="020B0502040204020203" pitchFamily="34" charset="0"/>
                <a:cs typeface="Arial"/>
              </a:rPr>
              <a:t>persons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2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763905" lvl="2" indent="-294005">
              <a:lnSpc>
                <a:spcPct val="100000"/>
              </a:lnSpc>
              <a:spcBef>
                <a:spcPts val="1070"/>
              </a:spcBef>
              <a:buClr>
                <a:srgbClr val="9BAEB5"/>
              </a:buClr>
              <a:buFont typeface="Arial MT"/>
              <a:buChar char="•"/>
              <a:tabLst>
                <a:tab pos="763905" algn="l"/>
              </a:tabLst>
            </a:pPr>
            <a:r>
              <a:rPr sz="1900" dirty="0">
                <a:latin typeface="Bahnschrift" panose="020B0502040204020203" pitchFamily="34" charset="0"/>
                <a:cs typeface="Bahnschrift"/>
              </a:rPr>
              <a:t>Down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62.5%</a:t>
            </a:r>
            <a:r>
              <a:rPr sz="1900" spc="15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4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9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(8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  <a:p>
            <a:pPr marL="241300" indent="-228600">
              <a:lnSpc>
                <a:spcPct val="100000"/>
              </a:lnSpc>
              <a:spcBef>
                <a:spcPts val="894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sz="2600" b="1" u="sng" spc="-9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99</a:t>
            </a:r>
            <a:r>
              <a:rPr sz="2600" b="1" u="sng" spc="-9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3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total</a:t>
            </a:r>
            <a:r>
              <a:rPr sz="2600" b="1" u="sng" spc="-14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5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crimes</a:t>
            </a:r>
            <a:r>
              <a:rPr sz="2600" b="1" u="sng" spc="-9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13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so</a:t>
            </a:r>
            <a:r>
              <a:rPr sz="2600" b="1" u="sng" spc="-5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far</a:t>
            </a:r>
            <a:r>
              <a:rPr sz="2600" b="1" u="sng" spc="-9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6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in</a:t>
            </a:r>
            <a:r>
              <a:rPr sz="2600" b="1" u="sng" spc="-9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2026</a:t>
            </a:r>
            <a:endParaRPr sz="2600" dirty="0">
              <a:latin typeface="Bahnschrift" panose="020B0502040204020203" pitchFamily="34" charset="0"/>
              <a:cs typeface="Arial"/>
            </a:endParaRPr>
          </a:p>
          <a:p>
            <a:pPr marL="544195" lvl="1" indent="-302895">
              <a:lnSpc>
                <a:spcPct val="100000"/>
              </a:lnSpc>
              <a:spcBef>
                <a:spcPts val="1110"/>
              </a:spcBef>
              <a:buClr>
                <a:srgbClr val="9BAEB5"/>
              </a:buClr>
              <a:buFont typeface="Arial MT"/>
              <a:buChar char="•"/>
              <a:tabLst>
                <a:tab pos="544195" algn="l"/>
              </a:tabLst>
            </a:pPr>
            <a:r>
              <a:rPr sz="22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2200" spc="16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34.4%</a:t>
            </a:r>
            <a:r>
              <a:rPr sz="2200" spc="17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2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2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22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2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(151</a:t>
            </a:r>
            <a:r>
              <a:rPr sz="22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469265" lvl="1" indent="-227965">
              <a:lnSpc>
                <a:spcPct val="100000"/>
              </a:lnSpc>
              <a:spcBef>
                <a:spcPts val="925"/>
              </a:spcBef>
              <a:buClr>
                <a:srgbClr val="9BAEB5"/>
              </a:buClr>
              <a:buFont typeface="Arial MT"/>
              <a:buChar char="•"/>
              <a:tabLst>
                <a:tab pos="469265" algn="l"/>
              </a:tabLst>
            </a:pPr>
            <a:r>
              <a:rPr sz="2200" b="1" spc="-270" dirty="0">
                <a:latin typeface="Bahnschrift" panose="020B0502040204020203" pitchFamily="34" charset="0"/>
                <a:cs typeface="Arial"/>
              </a:rPr>
              <a:t>15</a:t>
            </a:r>
            <a:r>
              <a:rPr sz="2200" b="1" spc="-2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25" dirty="0">
                <a:latin typeface="Bahnschrift" panose="020B0502040204020203" pitchFamily="34" charset="0"/>
                <a:cs typeface="Arial"/>
              </a:rPr>
              <a:t>total</a:t>
            </a:r>
            <a:r>
              <a:rPr sz="2200" b="1" spc="-10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40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80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95" dirty="0">
                <a:latin typeface="Bahnschrift" panose="020B0502040204020203" pitchFamily="34" charset="0"/>
                <a:cs typeface="Arial"/>
              </a:rPr>
              <a:t>persons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so</a:t>
            </a:r>
            <a:r>
              <a:rPr sz="22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far</a:t>
            </a:r>
            <a:r>
              <a:rPr sz="22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697230" lvl="2" indent="-227329">
              <a:lnSpc>
                <a:spcPct val="100000"/>
              </a:lnSpc>
              <a:spcBef>
                <a:spcPts val="1080"/>
              </a:spcBef>
              <a:buClr>
                <a:srgbClr val="9BAEB5"/>
              </a:buClr>
              <a:buFont typeface="Arial MT"/>
              <a:buChar char="•"/>
              <a:tabLst>
                <a:tab pos="697230" algn="l"/>
              </a:tabLst>
            </a:pP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1900" spc="16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51.6%</a:t>
            </a:r>
            <a:r>
              <a:rPr sz="1900" spc="14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19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1900" spc="14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(31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  <a:p>
            <a:pPr marL="469265" lvl="1" indent="-227965">
              <a:lnSpc>
                <a:spcPct val="100000"/>
              </a:lnSpc>
              <a:spcBef>
                <a:spcPts val="925"/>
              </a:spcBef>
              <a:buClr>
                <a:srgbClr val="9BAEB5"/>
              </a:buClr>
              <a:buFont typeface="Arial MT"/>
              <a:buChar char="•"/>
              <a:tabLst>
                <a:tab pos="469265" algn="l"/>
              </a:tabLst>
            </a:pPr>
            <a:r>
              <a:rPr sz="2200" b="1" dirty="0">
                <a:latin typeface="Bahnschrift" panose="020B0502040204020203" pitchFamily="34" charset="0"/>
                <a:cs typeface="Arial"/>
              </a:rPr>
              <a:t>38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25" dirty="0">
                <a:latin typeface="Bahnschrift" panose="020B0502040204020203" pitchFamily="34" charset="0"/>
                <a:cs typeface="Arial"/>
              </a:rPr>
              <a:t>total</a:t>
            </a:r>
            <a:r>
              <a:rPr sz="2200" b="1" spc="-4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50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200" b="1" spc="-5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85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85" dirty="0">
                <a:latin typeface="Bahnschrift" panose="020B0502040204020203" pitchFamily="34" charset="0"/>
                <a:cs typeface="Arial"/>
              </a:rPr>
              <a:t>property</a:t>
            </a:r>
            <a:r>
              <a:rPr sz="2200" b="1" spc="-7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so</a:t>
            </a:r>
            <a:r>
              <a:rPr sz="22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far</a:t>
            </a:r>
            <a:r>
              <a:rPr sz="22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697230" lvl="2" indent="-227329">
              <a:lnSpc>
                <a:spcPct val="100000"/>
              </a:lnSpc>
              <a:spcBef>
                <a:spcPts val="1070"/>
              </a:spcBef>
              <a:buClr>
                <a:srgbClr val="9BAEB5"/>
              </a:buClr>
              <a:buFont typeface="Arial MT"/>
              <a:buChar char="•"/>
              <a:tabLst>
                <a:tab pos="697230" algn="l"/>
              </a:tabLst>
            </a:pP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1900" spc="16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42.4%</a:t>
            </a:r>
            <a:r>
              <a:rPr sz="1900" spc="13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(66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2069" y="263690"/>
            <a:ext cx="5102225" cy="876935"/>
            <a:chOff x="1822069" y="263690"/>
            <a:chExt cx="5102225" cy="876935"/>
          </a:xfrm>
        </p:grpSpPr>
        <p:sp>
          <p:nvSpPr>
            <p:cNvPr id="3" name="object 3"/>
            <p:cNvSpPr/>
            <p:nvPr/>
          </p:nvSpPr>
          <p:spPr>
            <a:xfrm>
              <a:off x="1837944" y="279565"/>
              <a:ext cx="5070475" cy="845185"/>
            </a:xfrm>
            <a:custGeom>
              <a:avLst/>
              <a:gdLst/>
              <a:ahLst/>
              <a:cxnLst/>
              <a:rect l="l" t="t" r="r" b="b"/>
              <a:pathLst>
                <a:path w="5070475" h="845185">
                  <a:moveTo>
                    <a:pt x="5070348" y="0"/>
                  </a:moveTo>
                  <a:lnTo>
                    <a:pt x="0" y="0"/>
                  </a:lnTo>
                  <a:lnTo>
                    <a:pt x="0" y="845146"/>
                  </a:lnTo>
                  <a:lnTo>
                    <a:pt x="5070348" y="845146"/>
                  </a:lnTo>
                  <a:lnTo>
                    <a:pt x="5070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37944" y="279565"/>
              <a:ext cx="5070475" cy="845185"/>
            </a:xfrm>
            <a:custGeom>
              <a:avLst/>
              <a:gdLst/>
              <a:ahLst/>
              <a:cxnLst/>
              <a:rect l="l" t="t" r="r" b="b"/>
              <a:pathLst>
                <a:path w="5070475" h="845185">
                  <a:moveTo>
                    <a:pt x="0" y="845146"/>
                  </a:moveTo>
                  <a:lnTo>
                    <a:pt x="5070348" y="845146"/>
                  </a:lnTo>
                  <a:lnTo>
                    <a:pt x="5070348" y="0"/>
                  </a:lnTo>
                  <a:lnTo>
                    <a:pt x="0" y="0"/>
                  </a:lnTo>
                  <a:lnTo>
                    <a:pt x="0" y="845146"/>
                  </a:lnTo>
                  <a:close/>
                </a:path>
              </a:pathLst>
            </a:custGeom>
            <a:ln w="31750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839203"/>
              </p:ext>
            </p:extLst>
          </p:nvPr>
        </p:nvGraphicFramePr>
        <p:xfrm>
          <a:off x="365759" y="266865"/>
          <a:ext cx="8676639" cy="6247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1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48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75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642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1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352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43523">
                  <a:extLst>
                    <a:ext uri="{9D8B030D-6E8A-4147-A177-3AD203B41FA5}">
                      <a16:colId xmlns:a16="http://schemas.microsoft.com/office/drawing/2014/main" val="1050086634"/>
                    </a:ext>
                  </a:extLst>
                </a:gridCol>
                <a:gridCol w="51625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029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Bahnschrift"/>
                          <a:cs typeface="Bahnschrift"/>
                        </a:rPr>
                        <a:t>2025</a:t>
                      </a:r>
                      <a:endParaRPr sz="1000" dirty="0">
                        <a:latin typeface="Bahnschrift"/>
                        <a:cs typeface="Bahnschrif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1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16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2300" dirty="0">
                        <a:latin typeface="Bahnschrift"/>
                        <a:cs typeface="Bahnschrift"/>
                      </a:endParaRPr>
                    </a:p>
                  </a:txBody>
                  <a:tcPr marL="0" marR="0" marT="5016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64769">
                        <a:lnSpc>
                          <a:spcPts val="2620"/>
                        </a:lnSpc>
                        <a:spcBef>
                          <a:spcPts val="560"/>
                        </a:spcBef>
                      </a:pPr>
                      <a:endParaRPr sz="2300" dirty="0">
                        <a:latin typeface="Bahnschrift"/>
                        <a:cs typeface="Bahnschrift"/>
                      </a:endParaRPr>
                    </a:p>
                  </a:txBody>
                  <a:tcPr marL="0" marR="0" marT="7112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R="39370">
                        <a:lnSpc>
                          <a:spcPts val="2620"/>
                        </a:lnSpc>
                        <a:spcBef>
                          <a:spcPts val="560"/>
                        </a:spcBef>
                      </a:pPr>
                      <a:endParaRPr sz="2300" dirty="0">
                        <a:latin typeface="Bahnschrift"/>
                        <a:cs typeface="Bahnschrift"/>
                      </a:endParaRPr>
                    </a:p>
                  </a:txBody>
                  <a:tcPr marL="0" marR="0" marT="7112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35560" marR="12065">
                        <a:lnSpc>
                          <a:spcPts val="2620"/>
                        </a:lnSpc>
                        <a:spcBef>
                          <a:spcPts val="560"/>
                        </a:spcBef>
                      </a:pPr>
                      <a:endParaRPr sz="2300" dirty="0">
                        <a:latin typeface="Bahnschrift"/>
                        <a:cs typeface="Bahnschrift"/>
                      </a:endParaRPr>
                    </a:p>
                  </a:txBody>
                  <a:tcPr marL="0" marR="0" marT="7112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163830">
                        <a:lnSpc>
                          <a:spcPts val="2620"/>
                        </a:lnSpc>
                        <a:spcBef>
                          <a:spcPts val="560"/>
                        </a:spcBef>
                      </a:pPr>
                      <a:endParaRPr sz="2300" dirty="0">
                        <a:latin typeface="Bahnschrift"/>
                        <a:cs typeface="Bahnschrift"/>
                      </a:endParaRPr>
                    </a:p>
                  </a:txBody>
                  <a:tcPr marL="0" marR="0" marT="7112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53975">
                        <a:lnSpc>
                          <a:spcPts val="2620"/>
                        </a:lnSpc>
                        <a:spcBef>
                          <a:spcPts val="560"/>
                        </a:spcBef>
                      </a:pPr>
                      <a:endParaRPr sz="2300" dirty="0">
                        <a:latin typeface="Bahnschrift"/>
                        <a:cs typeface="Bahnschrift"/>
                      </a:endParaRPr>
                    </a:p>
                  </a:txBody>
                  <a:tcPr marL="0" marR="0" marT="71120" marB="0"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2300" dirty="0">
                        <a:latin typeface="Bahnschrift"/>
                        <a:cs typeface="Bahnschrift"/>
                      </a:endParaRPr>
                    </a:p>
                  </a:txBody>
                  <a:tcPr marL="0" marR="0" marT="5016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5016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Crimes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760" marR="2159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Jan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Feb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Apr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2069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0" marR="2159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Aug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Sep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Oct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Nov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Dec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Aggravated</a:t>
                      </a:r>
                      <a:r>
                        <a:rPr sz="1100" spc="5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Assault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81635" marR="2159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334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Arson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81635" marR="215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Burglary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380365" marR="215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334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Homicide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381635" marR="215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651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Larceny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86715" marR="215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R="18097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Motor</a:t>
                      </a:r>
                      <a:r>
                        <a:rPr sz="1100" spc="8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Vehicle</a:t>
                      </a:r>
                      <a:r>
                        <a:rPr sz="1100" spc="7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Theft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81635" marR="215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2603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398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Robbery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557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381635" marR="215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49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7985" marR="215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71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9715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spc="-20" dirty="0">
                          <a:latin typeface="Bahnschrift"/>
                          <a:cs typeface="Bahnschrift"/>
                        </a:rPr>
                        <a:t>2026</a:t>
                      </a:r>
                      <a:endParaRPr sz="1000">
                        <a:latin typeface="Bahnschrift"/>
                        <a:cs typeface="Bahnschrift"/>
                      </a:endParaRPr>
                    </a:p>
                  </a:txBody>
                  <a:tcPr marL="0" marR="0" marT="1270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Crimes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3045" marR="2159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Jan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Feb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Apr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874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3995" marR="2159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Aug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098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Sep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Oct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Nov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Dec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R="17399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Aggravated</a:t>
                      </a:r>
                      <a:r>
                        <a:rPr sz="1100" spc="5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Assault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Arson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Burglary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/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Homicide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Larceny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R="1905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Motor</a:t>
                      </a:r>
                      <a:r>
                        <a:rPr sz="1100" spc="8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Vehicle</a:t>
                      </a:r>
                      <a:r>
                        <a:rPr sz="1100" spc="7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Theft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Robbery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927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01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20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19</a:t>
                      </a:r>
                      <a:endParaRPr sz="1100" dirty="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943850" y="659621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B047ED-92EE-457F-18A8-13F51D5EA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285" y="344005"/>
            <a:ext cx="4682134" cy="926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C4A5F6-AF50-F96B-ECE5-60BB694C3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6632254"/>
            <a:ext cx="3999323" cy="30482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92069" y="247561"/>
            <a:ext cx="2959735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R="19050" algn="ctr">
              <a:lnSpc>
                <a:spcPts val="2620"/>
              </a:lnSpc>
              <a:spcBef>
                <a:spcPts val="944"/>
              </a:spcBef>
            </a:pP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FOUN</a:t>
            </a:r>
            <a:r>
              <a:rPr sz="2300" spc="-1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TAIN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PARK</a:t>
            </a:r>
            <a:endParaRPr sz="2300">
              <a:latin typeface="Bahnschrift"/>
              <a:cs typeface="Bahnschrift"/>
            </a:endParaRPr>
          </a:p>
          <a:p>
            <a:pPr marR="20320" algn="ctr">
              <a:lnSpc>
                <a:spcPts val="2620"/>
              </a:lnSpc>
            </a:pP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2025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90" dirty="0">
                <a:solidFill>
                  <a:srgbClr val="252525"/>
                </a:solidFill>
                <a:latin typeface="Bahnschrift"/>
                <a:cs typeface="Bahnschrift"/>
              </a:rPr>
              <a:t>VS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2026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2725" y="4861559"/>
            <a:ext cx="7812405" cy="0"/>
          </a:xfrm>
          <a:custGeom>
            <a:avLst/>
            <a:gdLst/>
            <a:ahLst/>
            <a:cxnLst/>
            <a:rect l="l" t="t" r="r" b="b"/>
            <a:pathLst>
              <a:path w="7812405">
                <a:moveTo>
                  <a:pt x="0" y="0"/>
                </a:moveTo>
                <a:lnTo>
                  <a:pt x="781197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82725" y="1423669"/>
            <a:ext cx="7812405" cy="0"/>
          </a:xfrm>
          <a:custGeom>
            <a:avLst/>
            <a:gdLst/>
            <a:ahLst/>
            <a:cxnLst/>
            <a:rect l="l" t="t" r="r" b="b"/>
            <a:pathLst>
              <a:path w="7812405">
                <a:moveTo>
                  <a:pt x="0" y="0"/>
                </a:moveTo>
                <a:lnTo>
                  <a:pt x="781197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82725" y="5433695"/>
            <a:ext cx="7812405" cy="50800"/>
          </a:xfrm>
          <a:custGeom>
            <a:avLst/>
            <a:gdLst/>
            <a:ahLst/>
            <a:cxnLst/>
            <a:rect l="l" t="t" r="r" b="b"/>
            <a:pathLst>
              <a:path w="7812405" h="50800">
                <a:moveTo>
                  <a:pt x="0" y="0"/>
                </a:moveTo>
                <a:lnTo>
                  <a:pt x="7811973" y="0"/>
                </a:lnTo>
              </a:path>
              <a:path w="7812405" h="50800">
                <a:moveTo>
                  <a:pt x="0" y="0"/>
                </a:moveTo>
                <a:lnTo>
                  <a:pt x="0" y="50545"/>
                </a:lnTo>
              </a:path>
              <a:path w="7812405" h="50800">
                <a:moveTo>
                  <a:pt x="651586" y="0"/>
                </a:moveTo>
                <a:lnTo>
                  <a:pt x="651586" y="50545"/>
                </a:lnTo>
              </a:path>
              <a:path w="7812405" h="50800">
                <a:moveTo>
                  <a:pt x="1302334" y="0"/>
                </a:moveTo>
                <a:lnTo>
                  <a:pt x="1302334" y="50545"/>
                </a:lnTo>
              </a:path>
              <a:path w="7812405" h="50800">
                <a:moveTo>
                  <a:pt x="1953082" y="0"/>
                </a:moveTo>
                <a:lnTo>
                  <a:pt x="1953082" y="50545"/>
                </a:lnTo>
              </a:path>
              <a:path w="7812405" h="50800">
                <a:moveTo>
                  <a:pt x="2603830" y="0"/>
                </a:moveTo>
                <a:lnTo>
                  <a:pt x="2603830" y="50545"/>
                </a:lnTo>
              </a:path>
              <a:path w="7812405" h="50800">
                <a:moveTo>
                  <a:pt x="3254578" y="0"/>
                </a:moveTo>
                <a:lnTo>
                  <a:pt x="3254578" y="50545"/>
                </a:lnTo>
              </a:path>
              <a:path w="7812405" h="50800">
                <a:moveTo>
                  <a:pt x="3905326" y="0"/>
                </a:moveTo>
                <a:lnTo>
                  <a:pt x="3905326" y="50545"/>
                </a:lnTo>
              </a:path>
              <a:path w="7812405" h="50800">
                <a:moveTo>
                  <a:pt x="4557598" y="0"/>
                </a:moveTo>
                <a:lnTo>
                  <a:pt x="4557598" y="50545"/>
                </a:lnTo>
              </a:path>
              <a:path w="7812405" h="50800">
                <a:moveTo>
                  <a:pt x="5208346" y="0"/>
                </a:moveTo>
                <a:lnTo>
                  <a:pt x="5208346" y="50545"/>
                </a:lnTo>
              </a:path>
              <a:path w="7812405" h="50800">
                <a:moveTo>
                  <a:pt x="5859094" y="0"/>
                </a:moveTo>
                <a:lnTo>
                  <a:pt x="5859094" y="50545"/>
                </a:lnTo>
              </a:path>
              <a:path w="7812405" h="50800">
                <a:moveTo>
                  <a:pt x="6509842" y="0"/>
                </a:moveTo>
                <a:lnTo>
                  <a:pt x="6509842" y="50545"/>
                </a:lnTo>
              </a:path>
              <a:path w="7812405" h="50800">
                <a:moveTo>
                  <a:pt x="7160590" y="0"/>
                </a:moveTo>
                <a:lnTo>
                  <a:pt x="7160590" y="50545"/>
                </a:lnTo>
              </a:path>
              <a:path w="7812405" h="50800">
                <a:moveTo>
                  <a:pt x="7811973" y="0"/>
                </a:moveTo>
                <a:lnTo>
                  <a:pt x="7811973" y="50545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082725" y="1902396"/>
            <a:ext cx="7812405" cy="2792730"/>
            <a:chOff x="1082725" y="1902396"/>
            <a:chExt cx="7812405" cy="2792730"/>
          </a:xfrm>
        </p:grpSpPr>
        <p:sp>
          <p:nvSpPr>
            <p:cNvPr id="7" name="object 7"/>
            <p:cNvSpPr/>
            <p:nvPr/>
          </p:nvSpPr>
          <p:spPr>
            <a:xfrm>
              <a:off x="1082725" y="1996439"/>
              <a:ext cx="7812405" cy="2292350"/>
            </a:xfrm>
            <a:custGeom>
              <a:avLst/>
              <a:gdLst/>
              <a:ahLst/>
              <a:cxnLst/>
              <a:rect l="l" t="t" r="r" b="b"/>
              <a:pathLst>
                <a:path w="7812405" h="2292350">
                  <a:moveTo>
                    <a:pt x="0" y="2292096"/>
                  </a:moveTo>
                  <a:lnTo>
                    <a:pt x="7811973" y="2292096"/>
                  </a:lnTo>
                </a:path>
                <a:path w="7812405" h="2292350">
                  <a:moveTo>
                    <a:pt x="0" y="1719072"/>
                  </a:moveTo>
                  <a:lnTo>
                    <a:pt x="7811973" y="1719072"/>
                  </a:lnTo>
                </a:path>
                <a:path w="7812405" h="2292350">
                  <a:moveTo>
                    <a:pt x="0" y="1146048"/>
                  </a:moveTo>
                  <a:lnTo>
                    <a:pt x="7811973" y="1146048"/>
                  </a:lnTo>
                </a:path>
                <a:path w="7812405" h="2292350">
                  <a:moveTo>
                    <a:pt x="0" y="573024"/>
                  </a:moveTo>
                  <a:lnTo>
                    <a:pt x="7811973" y="573024"/>
                  </a:lnTo>
                </a:path>
                <a:path w="7812405" h="2292350">
                  <a:moveTo>
                    <a:pt x="0" y="0"/>
                  </a:moveTo>
                  <a:lnTo>
                    <a:pt x="7811973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8175" y="3876548"/>
              <a:ext cx="7161530" cy="520065"/>
            </a:xfrm>
            <a:custGeom>
              <a:avLst/>
              <a:gdLst/>
              <a:ahLst/>
              <a:cxnLst/>
              <a:rect l="l" t="t" r="r" b="b"/>
              <a:pathLst>
                <a:path w="7161530" h="520064">
                  <a:moveTo>
                    <a:pt x="0" y="471424"/>
                  </a:moveTo>
                  <a:lnTo>
                    <a:pt x="650748" y="520064"/>
                  </a:lnTo>
                  <a:lnTo>
                    <a:pt x="1301496" y="271779"/>
                  </a:lnTo>
                  <a:lnTo>
                    <a:pt x="1953768" y="136144"/>
                  </a:lnTo>
                  <a:lnTo>
                    <a:pt x="2604516" y="52324"/>
                  </a:lnTo>
                  <a:lnTo>
                    <a:pt x="3255264" y="0"/>
                  </a:lnTo>
                  <a:lnTo>
                    <a:pt x="3906012" y="23368"/>
                  </a:lnTo>
                  <a:lnTo>
                    <a:pt x="4556760" y="38607"/>
                  </a:lnTo>
                  <a:lnTo>
                    <a:pt x="5207508" y="140715"/>
                  </a:lnTo>
                  <a:lnTo>
                    <a:pt x="5859780" y="123951"/>
                  </a:lnTo>
                  <a:lnTo>
                    <a:pt x="6510528" y="238251"/>
                  </a:lnTo>
                  <a:lnTo>
                    <a:pt x="7161022" y="308356"/>
                  </a:lnTo>
                </a:path>
              </a:pathLst>
            </a:custGeom>
            <a:ln w="41274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08175" y="1916683"/>
              <a:ext cx="7161530" cy="2557780"/>
            </a:xfrm>
            <a:custGeom>
              <a:avLst/>
              <a:gdLst/>
              <a:ahLst/>
              <a:cxnLst/>
              <a:rect l="l" t="t" r="r" b="b"/>
              <a:pathLst>
                <a:path w="7161530" h="2557779">
                  <a:moveTo>
                    <a:pt x="0" y="1705864"/>
                  </a:moveTo>
                  <a:lnTo>
                    <a:pt x="650748" y="959103"/>
                  </a:lnTo>
                  <a:lnTo>
                    <a:pt x="1301496" y="1812543"/>
                  </a:lnTo>
                  <a:lnTo>
                    <a:pt x="1953768" y="1385824"/>
                  </a:lnTo>
                  <a:lnTo>
                    <a:pt x="2604516" y="0"/>
                  </a:lnTo>
                  <a:lnTo>
                    <a:pt x="3255264" y="2344420"/>
                  </a:lnTo>
                  <a:lnTo>
                    <a:pt x="3906012" y="1172464"/>
                  </a:lnTo>
                  <a:lnTo>
                    <a:pt x="4556760" y="1172464"/>
                  </a:lnTo>
                  <a:lnTo>
                    <a:pt x="5207508" y="2024379"/>
                  </a:lnTo>
                  <a:lnTo>
                    <a:pt x="5859780" y="745743"/>
                  </a:lnTo>
                  <a:lnTo>
                    <a:pt x="6510528" y="959103"/>
                  </a:lnTo>
                  <a:lnTo>
                    <a:pt x="7161022" y="2557779"/>
                  </a:lnTo>
                </a:path>
              </a:pathLst>
            </a:custGeom>
            <a:ln w="28574">
              <a:solidFill>
                <a:srgbClr val="BCD6E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8175" y="3621913"/>
              <a:ext cx="3906520" cy="1059180"/>
            </a:xfrm>
            <a:custGeom>
              <a:avLst/>
              <a:gdLst/>
              <a:ahLst/>
              <a:cxnLst/>
              <a:rect l="l" t="t" r="r" b="b"/>
              <a:pathLst>
                <a:path w="3906520" h="1059179">
                  <a:moveTo>
                    <a:pt x="0" y="852551"/>
                  </a:moveTo>
                  <a:lnTo>
                    <a:pt x="650748" y="639191"/>
                  </a:lnTo>
                  <a:lnTo>
                    <a:pt x="1301496" y="532511"/>
                  </a:lnTo>
                  <a:lnTo>
                    <a:pt x="1953768" y="425831"/>
                  </a:lnTo>
                  <a:lnTo>
                    <a:pt x="2604516" y="0"/>
                  </a:lnTo>
                  <a:lnTo>
                    <a:pt x="3255264" y="566038"/>
                  </a:lnTo>
                  <a:lnTo>
                    <a:pt x="3906012" y="1058672"/>
                  </a:lnTo>
                </a:path>
              </a:pathLst>
            </a:custGeom>
            <a:ln w="285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6808" y="1310766"/>
            <a:ext cx="477520" cy="4219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3500.0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3000.0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2500.0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2000.0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1500.0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200">
              <a:latin typeface="Bahnschrift"/>
              <a:cs typeface="Bahnschrift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1000.0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200">
              <a:latin typeface="Bahnschrift"/>
              <a:cs typeface="Bahnschrift"/>
            </a:endParaRPr>
          </a:p>
          <a:p>
            <a:pPr marR="5715" algn="r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500.0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20660" y="5588000"/>
            <a:ext cx="421640" cy="431800"/>
          </a:xfrm>
          <a:custGeom>
            <a:avLst/>
            <a:gdLst/>
            <a:ahLst/>
            <a:cxnLst/>
            <a:rect l="l" t="t" r="r" b="b"/>
            <a:pathLst>
              <a:path w="421640" h="431800">
                <a:moveTo>
                  <a:pt x="10731" y="319239"/>
                </a:moveTo>
                <a:lnTo>
                  <a:pt x="0" y="329984"/>
                </a:lnTo>
                <a:lnTo>
                  <a:pt x="56845" y="386829"/>
                </a:lnTo>
                <a:lnTo>
                  <a:pt x="59347" y="391617"/>
                </a:lnTo>
                <a:lnTo>
                  <a:pt x="42854" y="416166"/>
                </a:lnTo>
                <a:lnTo>
                  <a:pt x="37560" y="416166"/>
                </a:lnTo>
                <a:lnTo>
                  <a:pt x="35204" y="430530"/>
                </a:lnTo>
                <a:lnTo>
                  <a:pt x="40322" y="431380"/>
                </a:lnTo>
                <a:lnTo>
                  <a:pt x="45415" y="430911"/>
                </a:lnTo>
                <a:lnTo>
                  <a:pt x="55562" y="427367"/>
                </a:lnTo>
                <a:lnTo>
                  <a:pt x="60109" y="424459"/>
                </a:lnTo>
                <a:lnTo>
                  <a:pt x="64147" y="420433"/>
                </a:lnTo>
                <a:lnTo>
                  <a:pt x="67805" y="416166"/>
                </a:lnTo>
                <a:lnTo>
                  <a:pt x="40373" y="416166"/>
                </a:lnTo>
                <a:lnTo>
                  <a:pt x="37680" y="415429"/>
                </a:lnTo>
                <a:lnTo>
                  <a:pt x="68436" y="415429"/>
                </a:lnTo>
                <a:lnTo>
                  <a:pt x="69119" y="414632"/>
                </a:lnTo>
                <a:lnTo>
                  <a:pt x="72623" y="408660"/>
                </a:lnTo>
                <a:lnTo>
                  <a:pt x="74657" y="402516"/>
                </a:lnTo>
                <a:lnTo>
                  <a:pt x="75222" y="396201"/>
                </a:lnTo>
                <a:lnTo>
                  <a:pt x="74324" y="389846"/>
                </a:lnTo>
                <a:lnTo>
                  <a:pt x="71975" y="383600"/>
                </a:lnTo>
                <a:lnTo>
                  <a:pt x="68176" y="377463"/>
                </a:lnTo>
                <a:lnTo>
                  <a:pt x="62928" y="371436"/>
                </a:lnTo>
                <a:lnTo>
                  <a:pt x="10731" y="319239"/>
                </a:lnTo>
                <a:close/>
              </a:path>
              <a:path w="421640" h="431800">
                <a:moveTo>
                  <a:pt x="104152" y="314223"/>
                </a:moveTo>
                <a:lnTo>
                  <a:pt x="82969" y="335406"/>
                </a:lnTo>
                <a:lnTo>
                  <a:pt x="79705" y="341350"/>
                </a:lnTo>
                <a:lnTo>
                  <a:pt x="79050" y="351231"/>
                </a:lnTo>
                <a:lnTo>
                  <a:pt x="78943" y="352856"/>
                </a:lnTo>
                <a:lnTo>
                  <a:pt x="81457" y="358457"/>
                </a:lnTo>
                <a:lnTo>
                  <a:pt x="92621" y="369608"/>
                </a:lnTo>
                <a:lnTo>
                  <a:pt x="98539" y="372186"/>
                </a:lnTo>
                <a:lnTo>
                  <a:pt x="110782" y="371017"/>
                </a:lnTo>
                <a:lnTo>
                  <a:pt x="117195" y="367385"/>
                </a:lnTo>
                <a:lnTo>
                  <a:pt x="126123" y="358457"/>
                </a:lnTo>
                <a:lnTo>
                  <a:pt x="126745" y="357682"/>
                </a:lnTo>
                <a:lnTo>
                  <a:pt x="102755" y="357682"/>
                </a:lnTo>
                <a:lnTo>
                  <a:pt x="99940" y="356628"/>
                </a:lnTo>
                <a:lnTo>
                  <a:pt x="99326" y="356120"/>
                </a:lnTo>
                <a:lnTo>
                  <a:pt x="94437" y="351231"/>
                </a:lnTo>
                <a:lnTo>
                  <a:pt x="93243" y="348627"/>
                </a:lnTo>
                <a:lnTo>
                  <a:pt x="93369" y="346532"/>
                </a:lnTo>
                <a:lnTo>
                  <a:pt x="93487" y="344550"/>
                </a:lnTo>
                <a:lnTo>
                  <a:pt x="93560" y="343331"/>
                </a:lnTo>
                <a:lnTo>
                  <a:pt x="95021" y="340613"/>
                </a:lnTo>
                <a:lnTo>
                  <a:pt x="112782" y="322853"/>
                </a:lnTo>
                <a:lnTo>
                  <a:pt x="104152" y="314223"/>
                </a:lnTo>
                <a:close/>
              </a:path>
              <a:path w="421640" h="431800">
                <a:moveTo>
                  <a:pt x="124955" y="335026"/>
                </a:moveTo>
                <a:lnTo>
                  <a:pt x="102755" y="357682"/>
                </a:lnTo>
                <a:lnTo>
                  <a:pt x="126745" y="357682"/>
                </a:lnTo>
                <a:lnTo>
                  <a:pt x="127977" y="356120"/>
                </a:lnTo>
                <a:lnTo>
                  <a:pt x="130644" y="351561"/>
                </a:lnTo>
                <a:lnTo>
                  <a:pt x="131533" y="349250"/>
                </a:lnTo>
                <a:lnTo>
                  <a:pt x="132448" y="344550"/>
                </a:lnTo>
                <a:lnTo>
                  <a:pt x="132415" y="342486"/>
                </a:lnTo>
                <a:lnTo>
                  <a:pt x="124955" y="335026"/>
                </a:lnTo>
                <a:close/>
              </a:path>
              <a:path w="421640" h="431800">
                <a:moveTo>
                  <a:pt x="124091" y="313740"/>
                </a:moveTo>
                <a:lnTo>
                  <a:pt x="104635" y="313740"/>
                </a:lnTo>
                <a:lnTo>
                  <a:pt x="113995" y="321640"/>
                </a:lnTo>
                <a:lnTo>
                  <a:pt x="112782" y="322853"/>
                </a:lnTo>
                <a:lnTo>
                  <a:pt x="123101" y="333159"/>
                </a:lnTo>
                <a:lnTo>
                  <a:pt x="131889" y="339737"/>
                </a:lnTo>
                <a:lnTo>
                  <a:pt x="132410" y="342163"/>
                </a:lnTo>
                <a:lnTo>
                  <a:pt x="132415" y="342486"/>
                </a:lnTo>
                <a:lnTo>
                  <a:pt x="136461" y="346532"/>
                </a:lnTo>
                <a:lnTo>
                  <a:pt x="146672" y="336321"/>
                </a:lnTo>
                <a:lnTo>
                  <a:pt x="124091" y="313740"/>
                </a:lnTo>
                <a:close/>
              </a:path>
              <a:path w="421640" h="431800">
                <a:moveTo>
                  <a:pt x="123101" y="333159"/>
                </a:moveTo>
                <a:lnTo>
                  <a:pt x="132415" y="342486"/>
                </a:lnTo>
                <a:lnTo>
                  <a:pt x="132410" y="342163"/>
                </a:lnTo>
                <a:lnTo>
                  <a:pt x="131889" y="339737"/>
                </a:lnTo>
                <a:lnTo>
                  <a:pt x="123101" y="333159"/>
                </a:lnTo>
                <a:close/>
              </a:path>
              <a:path w="421640" h="431800">
                <a:moveTo>
                  <a:pt x="98247" y="291642"/>
                </a:moveTo>
                <a:lnTo>
                  <a:pt x="62534" y="311022"/>
                </a:lnTo>
                <a:lnTo>
                  <a:pt x="57746" y="325234"/>
                </a:lnTo>
                <a:lnTo>
                  <a:pt x="58165" y="329793"/>
                </a:lnTo>
                <a:lnTo>
                  <a:pt x="71373" y="327317"/>
                </a:lnTo>
                <a:lnTo>
                  <a:pt x="71678" y="325234"/>
                </a:lnTo>
                <a:lnTo>
                  <a:pt x="71793" y="324446"/>
                </a:lnTo>
                <a:lnTo>
                  <a:pt x="72732" y="321640"/>
                </a:lnTo>
                <a:lnTo>
                  <a:pt x="75603" y="316166"/>
                </a:lnTo>
                <a:lnTo>
                  <a:pt x="77384" y="313740"/>
                </a:lnTo>
                <a:lnTo>
                  <a:pt x="83045" y="308076"/>
                </a:lnTo>
                <a:lnTo>
                  <a:pt x="86275" y="306578"/>
                </a:lnTo>
                <a:lnTo>
                  <a:pt x="116928" y="306578"/>
                </a:lnTo>
                <a:lnTo>
                  <a:pt x="105117" y="294766"/>
                </a:lnTo>
                <a:lnTo>
                  <a:pt x="98247" y="291642"/>
                </a:lnTo>
                <a:close/>
              </a:path>
              <a:path w="421640" h="431800">
                <a:moveTo>
                  <a:pt x="104635" y="313740"/>
                </a:moveTo>
                <a:lnTo>
                  <a:pt x="104152" y="314223"/>
                </a:lnTo>
                <a:lnTo>
                  <a:pt x="112782" y="322853"/>
                </a:lnTo>
                <a:lnTo>
                  <a:pt x="113995" y="321640"/>
                </a:lnTo>
                <a:lnTo>
                  <a:pt x="104635" y="313740"/>
                </a:lnTo>
                <a:close/>
              </a:path>
              <a:path w="421640" h="431800">
                <a:moveTo>
                  <a:pt x="118859" y="254901"/>
                </a:moveTo>
                <a:lnTo>
                  <a:pt x="108127" y="265633"/>
                </a:lnTo>
                <a:lnTo>
                  <a:pt x="162750" y="320243"/>
                </a:lnTo>
                <a:lnTo>
                  <a:pt x="173481" y="309511"/>
                </a:lnTo>
                <a:lnTo>
                  <a:pt x="138904" y="274942"/>
                </a:lnTo>
                <a:lnTo>
                  <a:pt x="127420" y="265633"/>
                </a:lnTo>
                <a:lnTo>
                  <a:pt x="126225" y="262266"/>
                </a:lnTo>
                <a:lnTo>
                  <a:pt x="118859" y="254901"/>
                </a:lnTo>
                <a:close/>
              </a:path>
              <a:path w="421640" h="431800">
                <a:moveTo>
                  <a:pt x="116928" y="306578"/>
                </a:moveTo>
                <a:lnTo>
                  <a:pt x="94681" y="306578"/>
                </a:lnTo>
                <a:lnTo>
                  <a:pt x="98259" y="308330"/>
                </a:lnTo>
                <a:lnTo>
                  <a:pt x="104152" y="314223"/>
                </a:lnTo>
                <a:lnTo>
                  <a:pt x="104635" y="313740"/>
                </a:lnTo>
                <a:lnTo>
                  <a:pt x="124091" y="313740"/>
                </a:lnTo>
                <a:lnTo>
                  <a:pt x="116928" y="306578"/>
                </a:lnTo>
                <a:close/>
              </a:path>
              <a:path w="421640" h="431800">
                <a:moveTo>
                  <a:pt x="178168" y="247903"/>
                </a:moveTo>
                <a:lnTo>
                  <a:pt x="146799" y="247903"/>
                </a:lnTo>
                <a:lnTo>
                  <a:pt x="154965" y="248158"/>
                </a:lnTo>
                <a:lnTo>
                  <a:pt x="158940" y="250139"/>
                </a:lnTo>
                <a:lnTo>
                  <a:pt x="195897" y="287096"/>
                </a:lnTo>
                <a:lnTo>
                  <a:pt x="206628" y="276364"/>
                </a:lnTo>
                <a:lnTo>
                  <a:pt x="178168" y="247903"/>
                </a:lnTo>
                <a:close/>
              </a:path>
              <a:path w="421640" h="431800">
                <a:moveTo>
                  <a:pt x="126225" y="262266"/>
                </a:moveTo>
                <a:lnTo>
                  <a:pt x="127420" y="265633"/>
                </a:lnTo>
                <a:lnTo>
                  <a:pt x="138912" y="274942"/>
                </a:lnTo>
                <a:lnTo>
                  <a:pt x="126225" y="262266"/>
                </a:lnTo>
                <a:close/>
              </a:path>
              <a:path w="421640" h="431800">
                <a:moveTo>
                  <a:pt x="145046" y="231012"/>
                </a:moveTo>
                <a:lnTo>
                  <a:pt x="125397" y="256819"/>
                </a:lnTo>
                <a:lnTo>
                  <a:pt x="125666" y="260540"/>
                </a:lnTo>
                <a:lnTo>
                  <a:pt x="126225" y="262266"/>
                </a:lnTo>
                <a:lnTo>
                  <a:pt x="135554" y="271593"/>
                </a:lnTo>
                <a:lnTo>
                  <a:pt x="133883" y="268008"/>
                </a:lnTo>
                <a:lnTo>
                  <a:pt x="133983" y="260540"/>
                </a:lnTo>
                <a:lnTo>
                  <a:pt x="135775" y="256819"/>
                </a:lnTo>
                <a:lnTo>
                  <a:pt x="142925" y="249669"/>
                </a:lnTo>
                <a:lnTo>
                  <a:pt x="146799" y="247903"/>
                </a:lnTo>
                <a:lnTo>
                  <a:pt x="178168" y="247903"/>
                </a:lnTo>
                <a:lnTo>
                  <a:pt x="166395" y="236131"/>
                </a:lnTo>
                <a:lnTo>
                  <a:pt x="159296" y="232270"/>
                </a:lnTo>
                <a:lnTo>
                  <a:pt x="145046" y="231012"/>
                </a:lnTo>
                <a:close/>
              </a:path>
              <a:path w="421640" h="431800">
                <a:moveTo>
                  <a:pt x="179209" y="194551"/>
                </a:moveTo>
                <a:lnTo>
                  <a:pt x="168478" y="205282"/>
                </a:lnTo>
                <a:lnTo>
                  <a:pt x="208724" y="245541"/>
                </a:lnTo>
                <a:lnTo>
                  <a:pt x="215836" y="249364"/>
                </a:lnTo>
                <a:lnTo>
                  <a:pt x="230149" y="250558"/>
                </a:lnTo>
                <a:lnTo>
                  <a:pt x="236556" y="247903"/>
                </a:lnTo>
                <a:lnTo>
                  <a:pt x="237782" y="246786"/>
                </a:lnTo>
                <a:lnTo>
                  <a:pt x="246735" y="237832"/>
                </a:lnTo>
                <a:lnTo>
                  <a:pt x="248875" y="233832"/>
                </a:lnTo>
                <a:lnTo>
                  <a:pt x="228231" y="233832"/>
                </a:lnTo>
                <a:lnTo>
                  <a:pt x="223099" y="233654"/>
                </a:lnTo>
                <a:lnTo>
                  <a:pt x="220369" y="233654"/>
                </a:lnTo>
                <a:lnTo>
                  <a:pt x="216230" y="231571"/>
                </a:lnTo>
                <a:lnTo>
                  <a:pt x="179209" y="194551"/>
                </a:lnTo>
                <a:close/>
              </a:path>
              <a:path w="421640" h="431800">
                <a:moveTo>
                  <a:pt x="239307" y="210210"/>
                </a:moveTo>
                <a:lnTo>
                  <a:pt x="240969" y="213804"/>
                </a:lnTo>
                <a:lnTo>
                  <a:pt x="240893" y="221386"/>
                </a:lnTo>
                <a:lnTo>
                  <a:pt x="239196" y="224853"/>
                </a:lnTo>
                <a:lnTo>
                  <a:pt x="239102" y="225044"/>
                </a:lnTo>
                <a:lnTo>
                  <a:pt x="232016" y="232130"/>
                </a:lnTo>
                <a:lnTo>
                  <a:pt x="228231" y="233832"/>
                </a:lnTo>
                <a:lnTo>
                  <a:pt x="248875" y="233832"/>
                </a:lnTo>
                <a:lnTo>
                  <a:pt x="248970" y="233654"/>
                </a:lnTo>
                <a:lnTo>
                  <a:pt x="249952" y="225044"/>
                </a:lnTo>
                <a:lnTo>
                  <a:pt x="249974" y="224853"/>
                </a:lnTo>
                <a:lnTo>
                  <a:pt x="249525" y="221386"/>
                </a:lnTo>
                <a:lnTo>
                  <a:pt x="249466" y="220929"/>
                </a:lnTo>
                <a:lnTo>
                  <a:pt x="249060" y="219957"/>
                </a:lnTo>
                <a:lnTo>
                  <a:pt x="239307" y="210210"/>
                </a:lnTo>
                <a:close/>
              </a:path>
              <a:path w="421640" h="431800">
                <a:moveTo>
                  <a:pt x="212102" y="161658"/>
                </a:moveTo>
                <a:lnTo>
                  <a:pt x="201409" y="172338"/>
                </a:lnTo>
                <a:lnTo>
                  <a:pt x="236076" y="206981"/>
                </a:lnTo>
                <a:lnTo>
                  <a:pt x="248031" y="217487"/>
                </a:lnTo>
                <a:lnTo>
                  <a:pt x="249060" y="219957"/>
                </a:lnTo>
                <a:lnTo>
                  <a:pt x="256070" y="226961"/>
                </a:lnTo>
                <a:lnTo>
                  <a:pt x="266738" y="216281"/>
                </a:lnTo>
                <a:lnTo>
                  <a:pt x="212102" y="161658"/>
                </a:lnTo>
                <a:close/>
              </a:path>
              <a:path w="421640" h="431800">
                <a:moveTo>
                  <a:pt x="236076" y="206981"/>
                </a:moveTo>
                <a:lnTo>
                  <a:pt x="249060" y="219957"/>
                </a:lnTo>
                <a:lnTo>
                  <a:pt x="248031" y="217487"/>
                </a:lnTo>
                <a:lnTo>
                  <a:pt x="236076" y="206981"/>
                </a:lnTo>
                <a:close/>
              </a:path>
              <a:path w="421640" h="431800">
                <a:moveTo>
                  <a:pt x="280868" y="137495"/>
                </a:moveTo>
                <a:lnTo>
                  <a:pt x="256239" y="167817"/>
                </a:lnTo>
                <a:lnTo>
                  <a:pt x="256144" y="169240"/>
                </a:lnTo>
                <a:lnTo>
                  <a:pt x="256095" y="169989"/>
                </a:lnTo>
                <a:lnTo>
                  <a:pt x="255969" y="171894"/>
                </a:lnTo>
                <a:lnTo>
                  <a:pt x="255939" y="172338"/>
                </a:lnTo>
                <a:lnTo>
                  <a:pt x="255826" y="174053"/>
                </a:lnTo>
                <a:lnTo>
                  <a:pt x="255796" y="174497"/>
                </a:lnTo>
                <a:lnTo>
                  <a:pt x="255689" y="176123"/>
                </a:lnTo>
                <a:lnTo>
                  <a:pt x="258229" y="181724"/>
                </a:lnTo>
                <a:lnTo>
                  <a:pt x="269405" y="192874"/>
                </a:lnTo>
                <a:lnTo>
                  <a:pt x="275247" y="195453"/>
                </a:lnTo>
                <a:lnTo>
                  <a:pt x="287566" y="194284"/>
                </a:lnTo>
                <a:lnTo>
                  <a:pt x="293916" y="190652"/>
                </a:lnTo>
                <a:lnTo>
                  <a:pt x="302882" y="181724"/>
                </a:lnTo>
                <a:lnTo>
                  <a:pt x="303496" y="180949"/>
                </a:lnTo>
                <a:lnTo>
                  <a:pt x="279438" y="180949"/>
                </a:lnTo>
                <a:lnTo>
                  <a:pt x="276683" y="179895"/>
                </a:lnTo>
                <a:lnTo>
                  <a:pt x="276068" y="179387"/>
                </a:lnTo>
                <a:lnTo>
                  <a:pt x="273774" y="177114"/>
                </a:lnTo>
                <a:lnTo>
                  <a:pt x="271183" y="174497"/>
                </a:lnTo>
                <a:lnTo>
                  <a:pt x="269913" y="171894"/>
                </a:lnTo>
                <a:lnTo>
                  <a:pt x="270078" y="170167"/>
                </a:lnTo>
                <a:lnTo>
                  <a:pt x="270167" y="169240"/>
                </a:lnTo>
                <a:lnTo>
                  <a:pt x="270235" y="167817"/>
                </a:lnTo>
                <a:lnTo>
                  <a:pt x="270294" y="166598"/>
                </a:lnTo>
                <a:lnTo>
                  <a:pt x="271691" y="163880"/>
                </a:lnTo>
                <a:lnTo>
                  <a:pt x="289514" y="146128"/>
                </a:lnTo>
                <a:lnTo>
                  <a:pt x="280868" y="137495"/>
                </a:lnTo>
                <a:close/>
              </a:path>
              <a:path w="421640" h="431800">
                <a:moveTo>
                  <a:pt x="301697" y="158292"/>
                </a:moveTo>
                <a:lnTo>
                  <a:pt x="301723" y="158673"/>
                </a:lnTo>
                <a:lnTo>
                  <a:pt x="302044" y="160680"/>
                </a:lnTo>
                <a:lnTo>
                  <a:pt x="300177" y="165430"/>
                </a:lnTo>
                <a:lnTo>
                  <a:pt x="299680" y="166598"/>
                </a:lnTo>
                <a:lnTo>
                  <a:pt x="297091" y="169989"/>
                </a:lnTo>
                <a:lnTo>
                  <a:pt x="293027" y="174053"/>
                </a:lnTo>
                <a:lnTo>
                  <a:pt x="289344" y="177774"/>
                </a:lnTo>
                <a:lnTo>
                  <a:pt x="285915" y="179895"/>
                </a:lnTo>
                <a:lnTo>
                  <a:pt x="282740" y="180428"/>
                </a:lnTo>
                <a:lnTo>
                  <a:pt x="279438" y="180949"/>
                </a:lnTo>
                <a:lnTo>
                  <a:pt x="303496" y="180949"/>
                </a:lnTo>
                <a:lnTo>
                  <a:pt x="304711" y="179387"/>
                </a:lnTo>
                <a:lnTo>
                  <a:pt x="305981" y="177114"/>
                </a:lnTo>
                <a:lnTo>
                  <a:pt x="307378" y="174828"/>
                </a:lnTo>
                <a:lnTo>
                  <a:pt x="308267" y="172516"/>
                </a:lnTo>
                <a:lnTo>
                  <a:pt x="308775" y="170167"/>
                </a:lnTo>
                <a:lnTo>
                  <a:pt x="309156" y="167817"/>
                </a:lnTo>
                <a:lnTo>
                  <a:pt x="309156" y="165740"/>
                </a:lnTo>
                <a:lnTo>
                  <a:pt x="301697" y="158292"/>
                </a:lnTo>
                <a:close/>
              </a:path>
              <a:path w="421640" h="431800">
                <a:moveTo>
                  <a:pt x="300825" y="137020"/>
                </a:moveTo>
                <a:lnTo>
                  <a:pt x="281343" y="137020"/>
                </a:lnTo>
                <a:lnTo>
                  <a:pt x="290741" y="144906"/>
                </a:lnTo>
                <a:lnTo>
                  <a:pt x="289514" y="146128"/>
                </a:lnTo>
                <a:lnTo>
                  <a:pt x="299652" y="156251"/>
                </a:lnTo>
                <a:lnTo>
                  <a:pt x="308648" y="163004"/>
                </a:lnTo>
                <a:lnTo>
                  <a:pt x="309156" y="165430"/>
                </a:lnTo>
                <a:lnTo>
                  <a:pt x="309156" y="165740"/>
                </a:lnTo>
                <a:lnTo>
                  <a:pt x="313220" y="169799"/>
                </a:lnTo>
                <a:lnTo>
                  <a:pt x="323380" y="159588"/>
                </a:lnTo>
                <a:lnTo>
                  <a:pt x="300825" y="137020"/>
                </a:lnTo>
                <a:close/>
              </a:path>
              <a:path w="421640" h="431800">
                <a:moveTo>
                  <a:pt x="300115" y="156599"/>
                </a:moveTo>
                <a:lnTo>
                  <a:pt x="301005" y="157601"/>
                </a:lnTo>
                <a:lnTo>
                  <a:pt x="309156" y="165740"/>
                </a:lnTo>
                <a:lnTo>
                  <a:pt x="309156" y="165430"/>
                </a:lnTo>
                <a:lnTo>
                  <a:pt x="308648" y="163004"/>
                </a:lnTo>
                <a:lnTo>
                  <a:pt x="300115" y="156599"/>
                </a:lnTo>
                <a:close/>
              </a:path>
              <a:path w="421640" h="431800">
                <a:moveTo>
                  <a:pt x="274993" y="114909"/>
                </a:moveTo>
                <a:lnTo>
                  <a:pt x="239267" y="134302"/>
                </a:lnTo>
                <a:lnTo>
                  <a:pt x="234480" y="148501"/>
                </a:lnTo>
                <a:lnTo>
                  <a:pt x="234851" y="152539"/>
                </a:lnTo>
                <a:lnTo>
                  <a:pt x="234899" y="153060"/>
                </a:lnTo>
                <a:lnTo>
                  <a:pt x="248107" y="150596"/>
                </a:lnTo>
                <a:lnTo>
                  <a:pt x="248411" y="148501"/>
                </a:lnTo>
                <a:lnTo>
                  <a:pt x="248526" y="147713"/>
                </a:lnTo>
                <a:lnTo>
                  <a:pt x="249466" y="144906"/>
                </a:lnTo>
                <a:lnTo>
                  <a:pt x="250863" y="142176"/>
                </a:lnTo>
                <a:lnTo>
                  <a:pt x="252387" y="139433"/>
                </a:lnTo>
                <a:lnTo>
                  <a:pt x="254146" y="137020"/>
                </a:lnTo>
                <a:lnTo>
                  <a:pt x="256324" y="134861"/>
                </a:lnTo>
                <a:lnTo>
                  <a:pt x="259753" y="131356"/>
                </a:lnTo>
                <a:lnTo>
                  <a:pt x="262975" y="129844"/>
                </a:lnTo>
                <a:lnTo>
                  <a:pt x="293654" y="129844"/>
                </a:lnTo>
                <a:lnTo>
                  <a:pt x="281851" y="118033"/>
                </a:lnTo>
                <a:lnTo>
                  <a:pt x="274993" y="114909"/>
                </a:lnTo>
                <a:close/>
              </a:path>
              <a:path w="421640" h="431800">
                <a:moveTo>
                  <a:pt x="281343" y="137020"/>
                </a:moveTo>
                <a:lnTo>
                  <a:pt x="280868" y="137495"/>
                </a:lnTo>
                <a:lnTo>
                  <a:pt x="289514" y="146128"/>
                </a:lnTo>
                <a:lnTo>
                  <a:pt x="290741" y="144906"/>
                </a:lnTo>
                <a:lnTo>
                  <a:pt x="281343" y="137020"/>
                </a:lnTo>
                <a:close/>
              </a:path>
              <a:path w="421640" h="431800">
                <a:moveTo>
                  <a:pt x="295567" y="78168"/>
                </a:moveTo>
                <a:lnTo>
                  <a:pt x="284899" y="88900"/>
                </a:lnTo>
                <a:lnTo>
                  <a:pt x="339509" y="143522"/>
                </a:lnTo>
                <a:lnTo>
                  <a:pt x="350177" y="132778"/>
                </a:lnTo>
                <a:lnTo>
                  <a:pt x="315607" y="98209"/>
                </a:lnTo>
                <a:lnTo>
                  <a:pt x="304200" y="88900"/>
                </a:lnTo>
                <a:lnTo>
                  <a:pt x="303014" y="85661"/>
                </a:lnTo>
                <a:lnTo>
                  <a:pt x="301320" y="83921"/>
                </a:lnTo>
                <a:lnTo>
                  <a:pt x="295567" y="78168"/>
                </a:lnTo>
                <a:close/>
              </a:path>
              <a:path w="421640" h="431800">
                <a:moveTo>
                  <a:pt x="293654" y="129844"/>
                </a:moveTo>
                <a:lnTo>
                  <a:pt x="271463" y="129844"/>
                </a:lnTo>
                <a:lnTo>
                  <a:pt x="274993" y="131597"/>
                </a:lnTo>
                <a:lnTo>
                  <a:pt x="280868" y="137495"/>
                </a:lnTo>
                <a:lnTo>
                  <a:pt x="281343" y="137020"/>
                </a:lnTo>
                <a:lnTo>
                  <a:pt x="300825" y="137020"/>
                </a:lnTo>
                <a:lnTo>
                  <a:pt x="293654" y="129844"/>
                </a:lnTo>
                <a:close/>
              </a:path>
              <a:path w="421640" h="431800">
                <a:moveTo>
                  <a:pt x="398916" y="82250"/>
                </a:moveTo>
                <a:lnTo>
                  <a:pt x="404279" y="92862"/>
                </a:lnTo>
                <a:lnTo>
                  <a:pt x="405422" y="95707"/>
                </a:lnTo>
                <a:lnTo>
                  <a:pt x="405786" y="98209"/>
                </a:lnTo>
                <a:lnTo>
                  <a:pt x="405041" y="102082"/>
                </a:lnTo>
                <a:lnTo>
                  <a:pt x="403872" y="104101"/>
                </a:lnTo>
                <a:lnTo>
                  <a:pt x="401866" y="106070"/>
                </a:lnTo>
                <a:lnTo>
                  <a:pt x="399707" y="108229"/>
                </a:lnTo>
                <a:lnTo>
                  <a:pt x="409994" y="118541"/>
                </a:lnTo>
                <a:lnTo>
                  <a:pt x="416471" y="112102"/>
                </a:lnTo>
                <a:lnTo>
                  <a:pt x="419138" y="108013"/>
                </a:lnTo>
                <a:lnTo>
                  <a:pt x="420154" y="104101"/>
                </a:lnTo>
                <a:lnTo>
                  <a:pt x="421043" y="100190"/>
                </a:lnTo>
                <a:lnTo>
                  <a:pt x="420408" y="95707"/>
                </a:lnTo>
                <a:lnTo>
                  <a:pt x="417868" y="90652"/>
                </a:lnTo>
                <a:lnTo>
                  <a:pt x="415441" y="85661"/>
                </a:lnTo>
                <a:lnTo>
                  <a:pt x="406311" y="85661"/>
                </a:lnTo>
                <a:lnTo>
                  <a:pt x="398916" y="82250"/>
                </a:lnTo>
                <a:close/>
              </a:path>
              <a:path w="421640" h="431800">
                <a:moveTo>
                  <a:pt x="303060" y="85661"/>
                </a:moveTo>
                <a:lnTo>
                  <a:pt x="304200" y="88900"/>
                </a:lnTo>
                <a:lnTo>
                  <a:pt x="315633" y="98209"/>
                </a:lnTo>
                <a:lnTo>
                  <a:pt x="313105" y="95707"/>
                </a:lnTo>
                <a:lnTo>
                  <a:pt x="303060" y="85661"/>
                </a:lnTo>
                <a:close/>
              </a:path>
              <a:path w="421640" h="431800">
                <a:moveTo>
                  <a:pt x="325426" y="55435"/>
                </a:moveTo>
                <a:lnTo>
                  <a:pt x="322491" y="55435"/>
                </a:lnTo>
                <a:lnTo>
                  <a:pt x="319697" y="56134"/>
                </a:lnTo>
                <a:lnTo>
                  <a:pt x="302127" y="80251"/>
                </a:lnTo>
                <a:lnTo>
                  <a:pt x="302425" y="83921"/>
                </a:lnTo>
                <a:lnTo>
                  <a:pt x="303060" y="85661"/>
                </a:lnTo>
                <a:lnTo>
                  <a:pt x="312375" y="94976"/>
                </a:lnTo>
                <a:lnTo>
                  <a:pt x="310680" y="91338"/>
                </a:lnTo>
                <a:lnTo>
                  <a:pt x="310680" y="83921"/>
                </a:lnTo>
                <a:lnTo>
                  <a:pt x="325793" y="71589"/>
                </a:lnTo>
                <a:lnTo>
                  <a:pt x="327795" y="71589"/>
                </a:lnTo>
                <a:lnTo>
                  <a:pt x="325529" y="56134"/>
                </a:lnTo>
                <a:lnTo>
                  <a:pt x="325426" y="55435"/>
                </a:lnTo>
                <a:close/>
              </a:path>
              <a:path w="421640" h="431800">
                <a:moveTo>
                  <a:pt x="388946" y="62522"/>
                </a:moveTo>
                <a:lnTo>
                  <a:pt x="398916" y="82250"/>
                </a:lnTo>
                <a:lnTo>
                  <a:pt x="406311" y="85661"/>
                </a:lnTo>
                <a:lnTo>
                  <a:pt x="400596" y="68084"/>
                </a:lnTo>
                <a:lnTo>
                  <a:pt x="388946" y="62522"/>
                </a:lnTo>
                <a:close/>
              </a:path>
              <a:path w="421640" h="431800">
                <a:moveTo>
                  <a:pt x="373799" y="0"/>
                </a:moveTo>
                <a:lnTo>
                  <a:pt x="362877" y="10934"/>
                </a:lnTo>
                <a:lnTo>
                  <a:pt x="388946" y="62522"/>
                </a:lnTo>
                <a:lnTo>
                  <a:pt x="400596" y="68084"/>
                </a:lnTo>
                <a:lnTo>
                  <a:pt x="406311" y="85661"/>
                </a:lnTo>
                <a:lnTo>
                  <a:pt x="415441" y="85661"/>
                </a:lnTo>
                <a:lnTo>
                  <a:pt x="373799" y="0"/>
                </a:lnTo>
                <a:close/>
              </a:path>
              <a:path w="421640" h="431800">
                <a:moveTo>
                  <a:pt x="336334" y="37401"/>
                </a:moveTo>
                <a:lnTo>
                  <a:pt x="325412" y="48348"/>
                </a:lnTo>
                <a:lnTo>
                  <a:pt x="398916" y="82250"/>
                </a:lnTo>
                <a:lnTo>
                  <a:pt x="388946" y="62522"/>
                </a:lnTo>
                <a:lnTo>
                  <a:pt x="336334" y="37401"/>
                </a:lnTo>
                <a:close/>
              </a:path>
              <a:path w="421640" h="431800">
                <a:moveTo>
                  <a:pt x="327795" y="71589"/>
                </a:moveTo>
                <a:lnTo>
                  <a:pt x="325793" y="71589"/>
                </a:lnTo>
                <a:lnTo>
                  <a:pt x="328968" y="71907"/>
                </a:lnTo>
                <a:lnTo>
                  <a:pt x="327841" y="71907"/>
                </a:lnTo>
                <a:lnTo>
                  <a:pt x="327795" y="7158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96263" y="5588838"/>
            <a:ext cx="496570" cy="481330"/>
          </a:xfrm>
          <a:custGeom>
            <a:avLst/>
            <a:gdLst/>
            <a:ahLst/>
            <a:cxnLst/>
            <a:rect l="l" t="t" r="r" b="b"/>
            <a:pathLst>
              <a:path w="496569" h="481329">
                <a:moveTo>
                  <a:pt x="5314" y="399243"/>
                </a:moveTo>
                <a:lnTo>
                  <a:pt x="0" y="404533"/>
                </a:lnTo>
                <a:lnTo>
                  <a:pt x="76581" y="481037"/>
                </a:lnTo>
                <a:lnTo>
                  <a:pt x="87249" y="470306"/>
                </a:lnTo>
                <a:lnTo>
                  <a:pt x="60537" y="443572"/>
                </a:lnTo>
                <a:lnTo>
                  <a:pt x="49530" y="443572"/>
                </a:lnTo>
                <a:lnTo>
                  <a:pt x="39369" y="433362"/>
                </a:lnTo>
                <a:lnTo>
                  <a:pt x="44854" y="427876"/>
                </a:lnTo>
                <a:lnTo>
                  <a:pt x="26466" y="409473"/>
                </a:lnTo>
                <a:lnTo>
                  <a:pt x="15493" y="409473"/>
                </a:lnTo>
                <a:lnTo>
                  <a:pt x="5314" y="399243"/>
                </a:lnTo>
                <a:close/>
              </a:path>
              <a:path w="496569" h="481329">
                <a:moveTo>
                  <a:pt x="44854" y="427876"/>
                </a:moveTo>
                <a:lnTo>
                  <a:pt x="39369" y="433362"/>
                </a:lnTo>
                <a:lnTo>
                  <a:pt x="49530" y="443572"/>
                </a:lnTo>
                <a:lnTo>
                  <a:pt x="55044" y="438075"/>
                </a:lnTo>
                <a:lnTo>
                  <a:pt x="44854" y="427876"/>
                </a:lnTo>
                <a:close/>
              </a:path>
              <a:path w="496569" h="481329">
                <a:moveTo>
                  <a:pt x="55044" y="438075"/>
                </a:moveTo>
                <a:lnTo>
                  <a:pt x="49530" y="443572"/>
                </a:lnTo>
                <a:lnTo>
                  <a:pt x="60537" y="443572"/>
                </a:lnTo>
                <a:lnTo>
                  <a:pt x="55044" y="438075"/>
                </a:lnTo>
                <a:close/>
              </a:path>
              <a:path w="496569" h="481329">
                <a:moveTo>
                  <a:pt x="76454" y="396265"/>
                </a:moveTo>
                <a:lnTo>
                  <a:pt x="44854" y="427876"/>
                </a:lnTo>
                <a:lnTo>
                  <a:pt x="55044" y="438075"/>
                </a:lnTo>
                <a:lnTo>
                  <a:pt x="86741" y="406476"/>
                </a:lnTo>
                <a:lnTo>
                  <a:pt x="76454" y="396265"/>
                </a:lnTo>
                <a:close/>
              </a:path>
              <a:path w="496569" h="481329">
                <a:moveTo>
                  <a:pt x="10796" y="393790"/>
                </a:moveTo>
                <a:lnTo>
                  <a:pt x="8290" y="396265"/>
                </a:lnTo>
                <a:lnTo>
                  <a:pt x="5314" y="399243"/>
                </a:lnTo>
                <a:lnTo>
                  <a:pt x="15493" y="409473"/>
                </a:lnTo>
                <a:lnTo>
                  <a:pt x="20984" y="403987"/>
                </a:lnTo>
                <a:lnTo>
                  <a:pt x="10796" y="393790"/>
                </a:lnTo>
                <a:close/>
              </a:path>
              <a:path w="496569" h="481329">
                <a:moveTo>
                  <a:pt x="20984" y="403987"/>
                </a:moveTo>
                <a:lnTo>
                  <a:pt x="15493" y="409473"/>
                </a:lnTo>
                <a:lnTo>
                  <a:pt x="26466" y="409473"/>
                </a:lnTo>
                <a:lnTo>
                  <a:pt x="20984" y="403987"/>
                </a:lnTo>
                <a:close/>
              </a:path>
              <a:path w="496569" h="481329">
                <a:moveTo>
                  <a:pt x="48132" y="356387"/>
                </a:moveTo>
                <a:lnTo>
                  <a:pt x="10796" y="393790"/>
                </a:lnTo>
                <a:lnTo>
                  <a:pt x="20984" y="403987"/>
                </a:lnTo>
                <a:lnTo>
                  <a:pt x="58419" y="366585"/>
                </a:lnTo>
                <a:lnTo>
                  <a:pt x="48132" y="356387"/>
                </a:lnTo>
                <a:close/>
              </a:path>
              <a:path w="496569" h="481329">
                <a:moveTo>
                  <a:pt x="125349" y="336549"/>
                </a:moveTo>
                <a:lnTo>
                  <a:pt x="118945" y="336549"/>
                </a:lnTo>
                <a:lnTo>
                  <a:pt x="112887" y="337819"/>
                </a:lnTo>
                <a:lnTo>
                  <a:pt x="91638" y="368299"/>
                </a:lnTo>
                <a:lnTo>
                  <a:pt x="91567" y="369569"/>
                </a:lnTo>
                <a:lnTo>
                  <a:pt x="116496" y="405129"/>
                </a:lnTo>
                <a:lnTo>
                  <a:pt x="128637" y="411479"/>
                </a:lnTo>
                <a:lnTo>
                  <a:pt x="141162" y="411479"/>
                </a:lnTo>
                <a:lnTo>
                  <a:pt x="147272" y="408939"/>
                </a:lnTo>
                <a:lnTo>
                  <a:pt x="153215" y="406399"/>
                </a:lnTo>
                <a:lnTo>
                  <a:pt x="159004" y="401319"/>
                </a:lnTo>
                <a:lnTo>
                  <a:pt x="162432" y="397509"/>
                </a:lnTo>
                <a:lnTo>
                  <a:pt x="130175" y="397509"/>
                </a:lnTo>
                <a:lnTo>
                  <a:pt x="125475" y="394969"/>
                </a:lnTo>
                <a:lnTo>
                  <a:pt x="124364" y="393699"/>
                </a:lnTo>
                <a:lnTo>
                  <a:pt x="118999" y="393699"/>
                </a:lnTo>
                <a:lnTo>
                  <a:pt x="110362" y="384809"/>
                </a:lnTo>
                <a:lnTo>
                  <a:pt x="112870" y="382302"/>
                </a:lnTo>
                <a:lnTo>
                  <a:pt x="109219" y="378459"/>
                </a:lnTo>
                <a:lnTo>
                  <a:pt x="106553" y="373379"/>
                </a:lnTo>
                <a:lnTo>
                  <a:pt x="106044" y="368299"/>
                </a:lnTo>
                <a:lnTo>
                  <a:pt x="105759" y="364489"/>
                </a:lnTo>
                <a:lnTo>
                  <a:pt x="105663" y="363219"/>
                </a:lnTo>
                <a:lnTo>
                  <a:pt x="107442" y="359409"/>
                </a:lnTo>
                <a:lnTo>
                  <a:pt x="111506" y="355599"/>
                </a:lnTo>
                <a:lnTo>
                  <a:pt x="114807" y="351789"/>
                </a:lnTo>
                <a:lnTo>
                  <a:pt x="118744" y="350519"/>
                </a:lnTo>
                <a:lnTo>
                  <a:pt x="149547" y="350519"/>
                </a:lnTo>
                <a:lnTo>
                  <a:pt x="145458" y="346709"/>
                </a:lnTo>
                <a:lnTo>
                  <a:pt x="138715" y="341629"/>
                </a:lnTo>
                <a:lnTo>
                  <a:pt x="125349" y="336549"/>
                </a:lnTo>
                <a:close/>
              </a:path>
              <a:path w="496569" h="481329">
                <a:moveTo>
                  <a:pt x="170053" y="373379"/>
                </a:moveTo>
                <a:lnTo>
                  <a:pt x="155956" y="373379"/>
                </a:lnTo>
                <a:lnTo>
                  <a:pt x="155829" y="377189"/>
                </a:lnTo>
                <a:lnTo>
                  <a:pt x="155194" y="379729"/>
                </a:lnTo>
                <a:lnTo>
                  <a:pt x="152654" y="386079"/>
                </a:lnTo>
                <a:lnTo>
                  <a:pt x="150875" y="388619"/>
                </a:lnTo>
                <a:lnTo>
                  <a:pt x="144399" y="394969"/>
                </a:lnTo>
                <a:lnTo>
                  <a:pt x="139826" y="397509"/>
                </a:lnTo>
                <a:lnTo>
                  <a:pt x="162432" y="397509"/>
                </a:lnTo>
                <a:lnTo>
                  <a:pt x="165100" y="393699"/>
                </a:lnTo>
                <a:lnTo>
                  <a:pt x="168910" y="383539"/>
                </a:lnTo>
                <a:lnTo>
                  <a:pt x="169925" y="378459"/>
                </a:lnTo>
                <a:lnTo>
                  <a:pt x="169989" y="375919"/>
                </a:lnTo>
                <a:lnTo>
                  <a:pt x="170053" y="373379"/>
                </a:lnTo>
                <a:close/>
              </a:path>
              <a:path w="496569" h="481329">
                <a:moveTo>
                  <a:pt x="112870" y="382302"/>
                </a:moveTo>
                <a:lnTo>
                  <a:pt x="110362" y="384809"/>
                </a:lnTo>
                <a:lnTo>
                  <a:pt x="118999" y="393699"/>
                </a:lnTo>
                <a:lnTo>
                  <a:pt x="121860" y="390838"/>
                </a:lnTo>
                <a:lnTo>
                  <a:pt x="121031" y="389889"/>
                </a:lnTo>
                <a:lnTo>
                  <a:pt x="114045" y="383539"/>
                </a:lnTo>
                <a:lnTo>
                  <a:pt x="112870" y="382302"/>
                </a:lnTo>
                <a:close/>
              </a:path>
              <a:path w="496569" h="481329">
                <a:moveTo>
                  <a:pt x="121860" y="390838"/>
                </a:moveTo>
                <a:lnTo>
                  <a:pt x="118999" y="393699"/>
                </a:lnTo>
                <a:lnTo>
                  <a:pt x="124364" y="393699"/>
                </a:lnTo>
                <a:lnTo>
                  <a:pt x="121860" y="390838"/>
                </a:lnTo>
                <a:close/>
              </a:path>
              <a:path w="496569" h="481329">
                <a:moveTo>
                  <a:pt x="149547" y="350519"/>
                </a:moveTo>
                <a:lnTo>
                  <a:pt x="118744" y="350519"/>
                </a:lnTo>
                <a:lnTo>
                  <a:pt x="127635" y="351789"/>
                </a:lnTo>
                <a:lnTo>
                  <a:pt x="132334" y="354329"/>
                </a:lnTo>
                <a:lnTo>
                  <a:pt x="137032" y="358139"/>
                </a:lnTo>
                <a:lnTo>
                  <a:pt x="112870" y="382302"/>
                </a:lnTo>
                <a:lnTo>
                  <a:pt x="114045" y="383539"/>
                </a:lnTo>
                <a:lnTo>
                  <a:pt x="121031" y="389889"/>
                </a:lnTo>
                <a:lnTo>
                  <a:pt x="121860" y="390838"/>
                </a:lnTo>
                <a:lnTo>
                  <a:pt x="155829" y="356869"/>
                </a:lnTo>
                <a:lnTo>
                  <a:pt x="152273" y="353059"/>
                </a:lnTo>
                <a:lnTo>
                  <a:pt x="149547" y="350519"/>
                </a:lnTo>
                <a:close/>
              </a:path>
              <a:path w="496569" h="481329">
                <a:moveTo>
                  <a:pt x="128269" y="276859"/>
                </a:moveTo>
                <a:lnTo>
                  <a:pt x="117475" y="288289"/>
                </a:lnTo>
                <a:lnTo>
                  <a:pt x="194056" y="364489"/>
                </a:lnTo>
                <a:lnTo>
                  <a:pt x="204724" y="353059"/>
                </a:lnTo>
                <a:lnTo>
                  <a:pt x="199627" y="347979"/>
                </a:lnTo>
                <a:lnTo>
                  <a:pt x="195453" y="345439"/>
                </a:lnTo>
                <a:lnTo>
                  <a:pt x="184785" y="334009"/>
                </a:lnTo>
                <a:lnTo>
                  <a:pt x="185610" y="334009"/>
                </a:lnTo>
                <a:lnTo>
                  <a:pt x="170319" y="318769"/>
                </a:lnTo>
                <a:lnTo>
                  <a:pt x="169799" y="318769"/>
                </a:lnTo>
                <a:lnTo>
                  <a:pt x="158242" y="308609"/>
                </a:lnTo>
                <a:lnTo>
                  <a:pt x="156993" y="305487"/>
                </a:lnTo>
                <a:lnTo>
                  <a:pt x="128269" y="276859"/>
                </a:lnTo>
                <a:close/>
              </a:path>
              <a:path w="496569" h="481329">
                <a:moveTo>
                  <a:pt x="184785" y="334009"/>
                </a:moveTo>
                <a:lnTo>
                  <a:pt x="195453" y="345439"/>
                </a:lnTo>
                <a:lnTo>
                  <a:pt x="199644" y="347979"/>
                </a:lnTo>
                <a:lnTo>
                  <a:pt x="190388" y="338772"/>
                </a:lnTo>
                <a:lnTo>
                  <a:pt x="189484" y="337819"/>
                </a:lnTo>
                <a:lnTo>
                  <a:pt x="188158" y="336549"/>
                </a:lnTo>
                <a:lnTo>
                  <a:pt x="186650" y="335046"/>
                </a:lnTo>
                <a:lnTo>
                  <a:pt x="184785" y="334009"/>
                </a:lnTo>
                <a:close/>
              </a:path>
              <a:path w="496569" h="481329">
                <a:moveTo>
                  <a:pt x="189484" y="337819"/>
                </a:moveTo>
                <a:lnTo>
                  <a:pt x="190388" y="338772"/>
                </a:lnTo>
                <a:lnTo>
                  <a:pt x="199627" y="347979"/>
                </a:lnTo>
                <a:lnTo>
                  <a:pt x="203707" y="347979"/>
                </a:lnTo>
                <a:lnTo>
                  <a:pt x="212089" y="345439"/>
                </a:lnTo>
                <a:lnTo>
                  <a:pt x="215900" y="344169"/>
                </a:lnTo>
                <a:lnTo>
                  <a:pt x="219329" y="340359"/>
                </a:lnTo>
                <a:lnTo>
                  <a:pt x="220522" y="339089"/>
                </a:lnTo>
                <a:lnTo>
                  <a:pt x="194563" y="339089"/>
                </a:lnTo>
                <a:lnTo>
                  <a:pt x="189484" y="337819"/>
                </a:lnTo>
                <a:close/>
              </a:path>
              <a:path w="496569" h="481329">
                <a:moveTo>
                  <a:pt x="208534" y="292099"/>
                </a:moveTo>
                <a:lnTo>
                  <a:pt x="185419" y="292099"/>
                </a:lnTo>
                <a:lnTo>
                  <a:pt x="189484" y="294639"/>
                </a:lnTo>
                <a:lnTo>
                  <a:pt x="193548" y="298449"/>
                </a:lnTo>
                <a:lnTo>
                  <a:pt x="209295" y="313689"/>
                </a:lnTo>
                <a:lnTo>
                  <a:pt x="211328" y="318769"/>
                </a:lnTo>
                <a:lnTo>
                  <a:pt x="211836" y="326389"/>
                </a:lnTo>
                <a:lnTo>
                  <a:pt x="210185" y="330199"/>
                </a:lnTo>
                <a:lnTo>
                  <a:pt x="204343" y="336549"/>
                </a:lnTo>
                <a:lnTo>
                  <a:pt x="201930" y="337819"/>
                </a:lnTo>
                <a:lnTo>
                  <a:pt x="196976" y="339089"/>
                </a:lnTo>
                <a:lnTo>
                  <a:pt x="220522" y="339089"/>
                </a:lnTo>
                <a:lnTo>
                  <a:pt x="225298" y="334009"/>
                </a:lnTo>
                <a:lnTo>
                  <a:pt x="227964" y="327659"/>
                </a:lnTo>
                <a:lnTo>
                  <a:pt x="226822" y="313689"/>
                </a:lnTo>
                <a:lnTo>
                  <a:pt x="223138" y="306069"/>
                </a:lnTo>
                <a:lnTo>
                  <a:pt x="216154" y="299719"/>
                </a:lnTo>
                <a:lnTo>
                  <a:pt x="208534" y="292099"/>
                </a:lnTo>
                <a:close/>
              </a:path>
              <a:path w="496569" h="481329">
                <a:moveTo>
                  <a:pt x="185610" y="334009"/>
                </a:moveTo>
                <a:lnTo>
                  <a:pt x="184785" y="334009"/>
                </a:lnTo>
                <a:lnTo>
                  <a:pt x="186650" y="335046"/>
                </a:lnTo>
                <a:lnTo>
                  <a:pt x="185610" y="334009"/>
                </a:lnTo>
                <a:close/>
              </a:path>
              <a:path w="496569" h="481329">
                <a:moveTo>
                  <a:pt x="156993" y="305487"/>
                </a:moveTo>
                <a:lnTo>
                  <a:pt x="158242" y="308609"/>
                </a:lnTo>
                <a:lnTo>
                  <a:pt x="169799" y="318769"/>
                </a:lnTo>
                <a:lnTo>
                  <a:pt x="167512" y="316229"/>
                </a:lnTo>
                <a:lnTo>
                  <a:pt x="167128" y="315589"/>
                </a:lnTo>
                <a:lnTo>
                  <a:pt x="156993" y="305487"/>
                </a:lnTo>
                <a:close/>
              </a:path>
              <a:path w="496569" h="481329">
                <a:moveTo>
                  <a:pt x="167128" y="315589"/>
                </a:moveTo>
                <a:lnTo>
                  <a:pt x="167512" y="316229"/>
                </a:lnTo>
                <a:lnTo>
                  <a:pt x="169799" y="318769"/>
                </a:lnTo>
                <a:lnTo>
                  <a:pt x="170319" y="318769"/>
                </a:lnTo>
                <a:lnTo>
                  <a:pt x="167128" y="315589"/>
                </a:lnTo>
                <a:close/>
              </a:path>
              <a:path w="496569" h="481329">
                <a:moveTo>
                  <a:pt x="175894" y="275589"/>
                </a:moveTo>
                <a:lnTo>
                  <a:pt x="157353" y="295909"/>
                </a:lnTo>
                <a:lnTo>
                  <a:pt x="156337" y="299719"/>
                </a:lnTo>
                <a:lnTo>
                  <a:pt x="156718" y="304799"/>
                </a:lnTo>
                <a:lnTo>
                  <a:pt x="156993" y="305487"/>
                </a:lnTo>
                <a:lnTo>
                  <a:pt x="167128" y="315589"/>
                </a:lnTo>
                <a:lnTo>
                  <a:pt x="165988" y="313689"/>
                </a:lnTo>
                <a:lnTo>
                  <a:pt x="164464" y="308609"/>
                </a:lnTo>
                <a:lnTo>
                  <a:pt x="164464" y="306069"/>
                </a:lnTo>
                <a:lnTo>
                  <a:pt x="165988" y="302259"/>
                </a:lnTo>
                <a:lnTo>
                  <a:pt x="167512" y="299719"/>
                </a:lnTo>
                <a:lnTo>
                  <a:pt x="173355" y="293369"/>
                </a:lnTo>
                <a:lnTo>
                  <a:pt x="177164" y="292099"/>
                </a:lnTo>
                <a:lnTo>
                  <a:pt x="208534" y="292099"/>
                </a:lnTo>
                <a:lnTo>
                  <a:pt x="197104" y="280669"/>
                </a:lnTo>
                <a:lnTo>
                  <a:pt x="189992" y="276859"/>
                </a:lnTo>
                <a:lnTo>
                  <a:pt x="175894" y="275589"/>
                </a:lnTo>
                <a:close/>
              </a:path>
              <a:path w="496569" h="481329">
                <a:moveTo>
                  <a:pt x="208280" y="240029"/>
                </a:moveTo>
                <a:lnTo>
                  <a:pt x="197612" y="251459"/>
                </a:lnTo>
                <a:lnTo>
                  <a:pt x="252222" y="306069"/>
                </a:lnTo>
                <a:lnTo>
                  <a:pt x="262889" y="294639"/>
                </a:lnTo>
                <a:lnTo>
                  <a:pt x="228600" y="260349"/>
                </a:lnTo>
                <a:lnTo>
                  <a:pt x="228345" y="260349"/>
                </a:lnTo>
                <a:lnTo>
                  <a:pt x="216788" y="251459"/>
                </a:lnTo>
                <a:lnTo>
                  <a:pt x="215382" y="247132"/>
                </a:lnTo>
                <a:lnTo>
                  <a:pt x="208280" y="240029"/>
                </a:lnTo>
                <a:close/>
              </a:path>
              <a:path w="496569" h="481329">
                <a:moveTo>
                  <a:pt x="224267" y="256017"/>
                </a:moveTo>
                <a:lnTo>
                  <a:pt x="225044" y="257809"/>
                </a:lnTo>
                <a:lnTo>
                  <a:pt x="228345" y="260349"/>
                </a:lnTo>
                <a:lnTo>
                  <a:pt x="228600" y="260349"/>
                </a:lnTo>
                <a:lnTo>
                  <a:pt x="224267" y="256017"/>
                </a:lnTo>
                <a:close/>
              </a:path>
              <a:path w="496569" h="481329">
                <a:moveTo>
                  <a:pt x="215382" y="247132"/>
                </a:moveTo>
                <a:lnTo>
                  <a:pt x="216788" y="251459"/>
                </a:lnTo>
                <a:lnTo>
                  <a:pt x="225044" y="257809"/>
                </a:lnTo>
                <a:lnTo>
                  <a:pt x="224267" y="256017"/>
                </a:lnTo>
                <a:lnTo>
                  <a:pt x="215382" y="247132"/>
                </a:lnTo>
                <a:close/>
              </a:path>
              <a:path w="496569" h="481329">
                <a:moveTo>
                  <a:pt x="238125" y="218439"/>
                </a:moveTo>
                <a:lnTo>
                  <a:pt x="232410" y="218439"/>
                </a:lnTo>
                <a:lnTo>
                  <a:pt x="229616" y="219709"/>
                </a:lnTo>
                <a:lnTo>
                  <a:pt x="226949" y="220979"/>
                </a:lnTo>
                <a:lnTo>
                  <a:pt x="224281" y="223519"/>
                </a:lnTo>
                <a:lnTo>
                  <a:pt x="221742" y="226059"/>
                </a:lnTo>
                <a:lnTo>
                  <a:pt x="218567" y="228599"/>
                </a:lnTo>
                <a:lnTo>
                  <a:pt x="216535" y="232409"/>
                </a:lnTo>
                <a:lnTo>
                  <a:pt x="214756" y="241299"/>
                </a:lnTo>
                <a:lnTo>
                  <a:pt x="215042" y="245109"/>
                </a:lnTo>
                <a:lnTo>
                  <a:pt x="215137" y="246379"/>
                </a:lnTo>
                <a:lnTo>
                  <a:pt x="215382" y="247132"/>
                </a:lnTo>
                <a:lnTo>
                  <a:pt x="224267" y="256017"/>
                </a:lnTo>
                <a:lnTo>
                  <a:pt x="223393" y="253999"/>
                </a:lnTo>
                <a:lnTo>
                  <a:pt x="223393" y="246379"/>
                </a:lnTo>
                <a:lnTo>
                  <a:pt x="225044" y="242569"/>
                </a:lnTo>
                <a:lnTo>
                  <a:pt x="230378" y="237489"/>
                </a:lnTo>
                <a:lnTo>
                  <a:pt x="232282" y="236219"/>
                </a:lnTo>
                <a:lnTo>
                  <a:pt x="236347" y="234949"/>
                </a:lnTo>
                <a:lnTo>
                  <a:pt x="238506" y="233679"/>
                </a:lnTo>
                <a:lnTo>
                  <a:pt x="240537" y="233679"/>
                </a:lnTo>
                <a:lnTo>
                  <a:pt x="238125" y="218439"/>
                </a:lnTo>
                <a:close/>
              </a:path>
              <a:path w="496569" h="481329">
                <a:moveTo>
                  <a:pt x="254635" y="194309"/>
                </a:moveTo>
                <a:lnTo>
                  <a:pt x="277113" y="238759"/>
                </a:lnTo>
                <a:lnTo>
                  <a:pt x="305562" y="250189"/>
                </a:lnTo>
                <a:lnTo>
                  <a:pt x="312166" y="247649"/>
                </a:lnTo>
                <a:lnTo>
                  <a:pt x="318262" y="241299"/>
                </a:lnTo>
                <a:lnTo>
                  <a:pt x="322199" y="237489"/>
                </a:lnTo>
                <a:lnTo>
                  <a:pt x="324357" y="233679"/>
                </a:lnTo>
                <a:lnTo>
                  <a:pt x="295656" y="233679"/>
                </a:lnTo>
                <a:lnTo>
                  <a:pt x="291719" y="231139"/>
                </a:lnTo>
                <a:lnTo>
                  <a:pt x="254635" y="194309"/>
                </a:lnTo>
                <a:close/>
              </a:path>
              <a:path w="496569" h="481329">
                <a:moveTo>
                  <a:pt x="315482" y="211342"/>
                </a:moveTo>
                <a:lnTo>
                  <a:pt x="316356" y="213359"/>
                </a:lnTo>
                <a:lnTo>
                  <a:pt x="316356" y="220979"/>
                </a:lnTo>
                <a:lnTo>
                  <a:pt x="314579" y="224789"/>
                </a:lnTo>
                <a:lnTo>
                  <a:pt x="307467" y="232409"/>
                </a:lnTo>
                <a:lnTo>
                  <a:pt x="303656" y="233679"/>
                </a:lnTo>
                <a:lnTo>
                  <a:pt x="324357" y="233679"/>
                </a:lnTo>
                <a:lnTo>
                  <a:pt x="325374" y="224789"/>
                </a:lnTo>
                <a:lnTo>
                  <a:pt x="325061" y="220979"/>
                </a:lnTo>
                <a:lnTo>
                  <a:pt x="324908" y="220768"/>
                </a:lnTo>
                <a:lnTo>
                  <a:pt x="315482" y="211342"/>
                </a:lnTo>
                <a:close/>
              </a:path>
              <a:path w="496569" h="481329">
                <a:moveTo>
                  <a:pt x="287528" y="161289"/>
                </a:moveTo>
                <a:lnTo>
                  <a:pt x="276860" y="172719"/>
                </a:lnTo>
                <a:lnTo>
                  <a:pt x="310787" y="206647"/>
                </a:lnTo>
                <a:lnTo>
                  <a:pt x="314706" y="209549"/>
                </a:lnTo>
                <a:lnTo>
                  <a:pt x="314976" y="210173"/>
                </a:lnTo>
                <a:lnTo>
                  <a:pt x="323469" y="217169"/>
                </a:lnTo>
                <a:lnTo>
                  <a:pt x="324908" y="220768"/>
                </a:lnTo>
                <a:lnTo>
                  <a:pt x="331469" y="227329"/>
                </a:lnTo>
                <a:lnTo>
                  <a:pt x="342138" y="215899"/>
                </a:lnTo>
                <a:lnTo>
                  <a:pt x="287528" y="161289"/>
                </a:lnTo>
                <a:close/>
              </a:path>
              <a:path w="496569" h="481329">
                <a:moveTo>
                  <a:pt x="314976" y="210173"/>
                </a:moveTo>
                <a:lnTo>
                  <a:pt x="315482" y="211342"/>
                </a:lnTo>
                <a:lnTo>
                  <a:pt x="324908" y="220768"/>
                </a:lnTo>
                <a:lnTo>
                  <a:pt x="323469" y="217169"/>
                </a:lnTo>
                <a:lnTo>
                  <a:pt x="314976" y="210173"/>
                </a:lnTo>
                <a:close/>
              </a:path>
              <a:path w="496569" h="481329">
                <a:moveTo>
                  <a:pt x="311334" y="207073"/>
                </a:moveTo>
                <a:lnTo>
                  <a:pt x="313689" y="209549"/>
                </a:lnTo>
                <a:lnTo>
                  <a:pt x="315482" y="211342"/>
                </a:lnTo>
                <a:lnTo>
                  <a:pt x="314976" y="210173"/>
                </a:lnTo>
                <a:lnTo>
                  <a:pt x="311334" y="207073"/>
                </a:lnTo>
                <a:close/>
              </a:path>
              <a:path w="496569" h="481329">
                <a:moveTo>
                  <a:pt x="309883" y="205977"/>
                </a:moveTo>
                <a:lnTo>
                  <a:pt x="311215" y="207073"/>
                </a:lnTo>
                <a:lnTo>
                  <a:pt x="310833" y="206647"/>
                </a:lnTo>
                <a:lnTo>
                  <a:pt x="310521" y="206381"/>
                </a:lnTo>
                <a:lnTo>
                  <a:pt x="309883" y="205977"/>
                </a:lnTo>
                <a:close/>
              </a:path>
              <a:path w="496569" h="481329">
                <a:moveTo>
                  <a:pt x="356710" y="137315"/>
                </a:moveTo>
                <a:lnTo>
                  <a:pt x="331427" y="170179"/>
                </a:lnTo>
                <a:lnTo>
                  <a:pt x="331343" y="171449"/>
                </a:lnTo>
                <a:lnTo>
                  <a:pt x="331258" y="172719"/>
                </a:lnTo>
                <a:lnTo>
                  <a:pt x="331173" y="173989"/>
                </a:lnTo>
                <a:lnTo>
                  <a:pt x="331088" y="175259"/>
                </a:lnTo>
                <a:lnTo>
                  <a:pt x="333629" y="181609"/>
                </a:lnTo>
                <a:lnTo>
                  <a:pt x="344805" y="193039"/>
                </a:lnTo>
                <a:lnTo>
                  <a:pt x="350774" y="195579"/>
                </a:lnTo>
                <a:lnTo>
                  <a:pt x="362966" y="194309"/>
                </a:lnTo>
                <a:lnTo>
                  <a:pt x="369316" y="190499"/>
                </a:lnTo>
                <a:lnTo>
                  <a:pt x="376047" y="184149"/>
                </a:lnTo>
                <a:lnTo>
                  <a:pt x="378332" y="181609"/>
                </a:lnTo>
                <a:lnTo>
                  <a:pt x="379222" y="180339"/>
                </a:lnTo>
                <a:lnTo>
                  <a:pt x="354964" y="180339"/>
                </a:lnTo>
                <a:lnTo>
                  <a:pt x="351917" y="179069"/>
                </a:lnTo>
                <a:lnTo>
                  <a:pt x="349123" y="176529"/>
                </a:lnTo>
                <a:lnTo>
                  <a:pt x="346582" y="173989"/>
                </a:lnTo>
                <a:lnTo>
                  <a:pt x="345439" y="171449"/>
                </a:lnTo>
                <a:lnTo>
                  <a:pt x="345630" y="167639"/>
                </a:lnTo>
                <a:lnTo>
                  <a:pt x="345694" y="166369"/>
                </a:lnTo>
                <a:lnTo>
                  <a:pt x="347218" y="163829"/>
                </a:lnTo>
                <a:lnTo>
                  <a:pt x="350012" y="161289"/>
                </a:lnTo>
                <a:lnTo>
                  <a:pt x="365045" y="145900"/>
                </a:lnTo>
                <a:lnTo>
                  <a:pt x="356710" y="137315"/>
                </a:lnTo>
                <a:close/>
              </a:path>
              <a:path w="496569" h="481329">
                <a:moveTo>
                  <a:pt x="377293" y="158514"/>
                </a:moveTo>
                <a:lnTo>
                  <a:pt x="377444" y="160019"/>
                </a:lnTo>
                <a:lnTo>
                  <a:pt x="375275" y="166043"/>
                </a:lnTo>
                <a:lnTo>
                  <a:pt x="375157" y="166369"/>
                </a:lnTo>
                <a:lnTo>
                  <a:pt x="372618" y="170179"/>
                </a:lnTo>
                <a:lnTo>
                  <a:pt x="368554" y="173989"/>
                </a:lnTo>
                <a:lnTo>
                  <a:pt x="364744" y="177799"/>
                </a:lnTo>
                <a:lnTo>
                  <a:pt x="361314" y="179069"/>
                </a:lnTo>
                <a:lnTo>
                  <a:pt x="354964" y="180339"/>
                </a:lnTo>
                <a:lnTo>
                  <a:pt x="379222" y="180339"/>
                </a:lnTo>
                <a:lnTo>
                  <a:pt x="380111" y="179069"/>
                </a:lnTo>
                <a:lnTo>
                  <a:pt x="381507" y="176529"/>
                </a:lnTo>
                <a:lnTo>
                  <a:pt x="382778" y="173989"/>
                </a:lnTo>
                <a:lnTo>
                  <a:pt x="383667" y="172719"/>
                </a:lnTo>
                <a:lnTo>
                  <a:pt x="384682" y="167639"/>
                </a:lnTo>
                <a:lnTo>
                  <a:pt x="384603" y="166043"/>
                </a:lnTo>
                <a:lnTo>
                  <a:pt x="377293" y="158514"/>
                </a:lnTo>
                <a:close/>
              </a:path>
              <a:path w="496569" h="481329">
                <a:moveTo>
                  <a:pt x="376777" y="137159"/>
                </a:moveTo>
                <a:lnTo>
                  <a:pt x="356869" y="137159"/>
                </a:lnTo>
                <a:lnTo>
                  <a:pt x="366141" y="144779"/>
                </a:lnTo>
                <a:lnTo>
                  <a:pt x="365045" y="145900"/>
                </a:lnTo>
                <a:lnTo>
                  <a:pt x="374634" y="155776"/>
                </a:lnTo>
                <a:lnTo>
                  <a:pt x="377189" y="157479"/>
                </a:lnTo>
                <a:lnTo>
                  <a:pt x="377218" y="157765"/>
                </a:lnTo>
                <a:lnTo>
                  <a:pt x="384048" y="162559"/>
                </a:lnTo>
                <a:lnTo>
                  <a:pt x="384556" y="165099"/>
                </a:lnTo>
                <a:lnTo>
                  <a:pt x="384603" y="166043"/>
                </a:lnTo>
                <a:lnTo>
                  <a:pt x="388619" y="170179"/>
                </a:lnTo>
                <a:lnTo>
                  <a:pt x="398906" y="158749"/>
                </a:lnTo>
                <a:lnTo>
                  <a:pt x="376777" y="137159"/>
                </a:lnTo>
                <a:close/>
              </a:path>
              <a:path w="496569" h="481329">
                <a:moveTo>
                  <a:pt x="377218" y="157765"/>
                </a:moveTo>
                <a:lnTo>
                  <a:pt x="377293" y="158514"/>
                </a:lnTo>
                <a:lnTo>
                  <a:pt x="384603" y="166043"/>
                </a:lnTo>
                <a:lnTo>
                  <a:pt x="384556" y="165099"/>
                </a:lnTo>
                <a:lnTo>
                  <a:pt x="384048" y="162559"/>
                </a:lnTo>
                <a:lnTo>
                  <a:pt x="377218" y="157765"/>
                </a:lnTo>
                <a:close/>
              </a:path>
              <a:path w="496569" h="481329">
                <a:moveTo>
                  <a:pt x="375166" y="156324"/>
                </a:moveTo>
                <a:lnTo>
                  <a:pt x="377293" y="158514"/>
                </a:lnTo>
                <a:lnTo>
                  <a:pt x="377218" y="157765"/>
                </a:lnTo>
                <a:lnTo>
                  <a:pt x="375166" y="156324"/>
                </a:lnTo>
                <a:close/>
              </a:path>
              <a:path w="496569" h="481329">
                <a:moveTo>
                  <a:pt x="350393" y="114299"/>
                </a:moveTo>
                <a:lnTo>
                  <a:pt x="335788" y="115569"/>
                </a:lnTo>
                <a:lnTo>
                  <a:pt x="328803" y="118109"/>
                </a:lnTo>
                <a:lnTo>
                  <a:pt x="321944" y="125729"/>
                </a:lnTo>
                <a:lnTo>
                  <a:pt x="317754" y="129539"/>
                </a:lnTo>
                <a:lnTo>
                  <a:pt x="314706" y="134619"/>
                </a:lnTo>
                <a:lnTo>
                  <a:pt x="312674" y="138429"/>
                </a:lnTo>
                <a:lnTo>
                  <a:pt x="310769" y="143509"/>
                </a:lnTo>
                <a:lnTo>
                  <a:pt x="309880" y="148589"/>
                </a:lnTo>
                <a:lnTo>
                  <a:pt x="310388" y="152399"/>
                </a:lnTo>
                <a:lnTo>
                  <a:pt x="323595" y="149859"/>
                </a:lnTo>
                <a:lnTo>
                  <a:pt x="323976" y="147319"/>
                </a:lnTo>
                <a:lnTo>
                  <a:pt x="324866" y="144779"/>
                </a:lnTo>
                <a:lnTo>
                  <a:pt x="326389" y="142239"/>
                </a:lnTo>
                <a:lnTo>
                  <a:pt x="327787" y="139699"/>
                </a:lnTo>
                <a:lnTo>
                  <a:pt x="329455" y="137315"/>
                </a:lnTo>
                <a:lnTo>
                  <a:pt x="329564" y="137159"/>
                </a:lnTo>
                <a:lnTo>
                  <a:pt x="335280" y="130809"/>
                </a:lnTo>
                <a:lnTo>
                  <a:pt x="338963" y="129539"/>
                </a:lnTo>
                <a:lnTo>
                  <a:pt x="368966" y="129539"/>
                </a:lnTo>
                <a:lnTo>
                  <a:pt x="357250" y="118109"/>
                </a:lnTo>
                <a:lnTo>
                  <a:pt x="350393" y="114299"/>
                </a:lnTo>
                <a:close/>
              </a:path>
              <a:path w="496569" h="481329">
                <a:moveTo>
                  <a:pt x="356869" y="137159"/>
                </a:moveTo>
                <a:lnTo>
                  <a:pt x="356710" y="137315"/>
                </a:lnTo>
                <a:lnTo>
                  <a:pt x="365045" y="145900"/>
                </a:lnTo>
                <a:lnTo>
                  <a:pt x="366141" y="144779"/>
                </a:lnTo>
                <a:lnTo>
                  <a:pt x="356869" y="137159"/>
                </a:lnTo>
                <a:close/>
              </a:path>
              <a:path w="496569" h="481329">
                <a:moveTo>
                  <a:pt x="371094" y="77469"/>
                </a:moveTo>
                <a:lnTo>
                  <a:pt x="360299" y="88899"/>
                </a:lnTo>
                <a:lnTo>
                  <a:pt x="414909" y="143509"/>
                </a:lnTo>
                <a:lnTo>
                  <a:pt x="425704" y="132079"/>
                </a:lnTo>
                <a:lnTo>
                  <a:pt x="391413" y="97789"/>
                </a:lnTo>
                <a:lnTo>
                  <a:pt x="391032" y="97789"/>
                </a:lnTo>
                <a:lnTo>
                  <a:pt x="379475" y="88899"/>
                </a:lnTo>
                <a:lnTo>
                  <a:pt x="378008" y="84384"/>
                </a:lnTo>
                <a:lnTo>
                  <a:pt x="371094" y="77469"/>
                </a:lnTo>
                <a:close/>
              </a:path>
              <a:path w="496569" h="481329">
                <a:moveTo>
                  <a:pt x="368966" y="129539"/>
                </a:moveTo>
                <a:lnTo>
                  <a:pt x="346710" y="129539"/>
                </a:lnTo>
                <a:lnTo>
                  <a:pt x="350393" y="130809"/>
                </a:lnTo>
                <a:lnTo>
                  <a:pt x="356710" y="137315"/>
                </a:lnTo>
                <a:lnTo>
                  <a:pt x="356869" y="137159"/>
                </a:lnTo>
                <a:lnTo>
                  <a:pt x="376777" y="137159"/>
                </a:lnTo>
                <a:lnTo>
                  <a:pt x="368966" y="129539"/>
                </a:lnTo>
                <a:close/>
              </a:path>
              <a:path w="496569" h="481329">
                <a:moveTo>
                  <a:pt x="474267" y="81701"/>
                </a:moveTo>
                <a:lnTo>
                  <a:pt x="479806" y="92709"/>
                </a:lnTo>
                <a:lnTo>
                  <a:pt x="480822" y="95249"/>
                </a:lnTo>
                <a:lnTo>
                  <a:pt x="481203" y="97789"/>
                </a:lnTo>
                <a:lnTo>
                  <a:pt x="480441" y="101599"/>
                </a:lnTo>
                <a:lnTo>
                  <a:pt x="479298" y="104139"/>
                </a:lnTo>
                <a:lnTo>
                  <a:pt x="475106" y="107949"/>
                </a:lnTo>
                <a:lnTo>
                  <a:pt x="485520" y="118109"/>
                </a:lnTo>
                <a:lnTo>
                  <a:pt x="487680" y="115569"/>
                </a:lnTo>
                <a:lnTo>
                  <a:pt x="491870" y="111759"/>
                </a:lnTo>
                <a:lnTo>
                  <a:pt x="494538" y="107949"/>
                </a:lnTo>
                <a:lnTo>
                  <a:pt x="496569" y="100329"/>
                </a:lnTo>
                <a:lnTo>
                  <a:pt x="495807" y="95249"/>
                </a:lnTo>
                <a:lnTo>
                  <a:pt x="493394" y="90169"/>
                </a:lnTo>
                <a:lnTo>
                  <a:pt x="490905" y="85089"/>
                </a:lnTo>
                <a:lnTo>
                  <a:pt x="481711" y="85089"/>
                </a:lnTo>
                <a:lnTo>
                  <a:pt x="474267" y="81701"/>
                </a:lnTo>
                <a:close/>
              </a:path>
              <a:path w="496569" h="481329">
                <a:moveTo>
                  <a:pt x="386856" y="93232"/>
                </a:moveTo>
                <a:lnTo>
                  <a:pt x="387731" y="95249"/>
                </a:lnTo>
                <a:lnTo>
                  <a:pt x="391032" y="97789"/>
                </a:lnTo>
                <a:lnTo>
                  <a:pt x="391413" y="97789"/>
                </a:lnTo>
                <a:lnTo>
                  <a:pt x="386856" y="93232"/>
                </a:lnTo>
                <a:close/>
              </a:path>
              <a:path w="496569" h="481329">
                <a:moveTo>
                  <a:pt x="378008" y="84384"/>
                </a:moveTo>
                <a:lnTo>
                  <a:pt x="379475" y="88899"/>
                </a:lnTo>
                <a:lnTo>
                  <a:pt x="387731" y="95249"/>
                </a:lnTo>
                <a:lnTo>
                  <a:pt x="386856" y="93232"/>
                </a:lnTo>
                <a:lnTo>
                  <a:pt x="378008" y="84384"/>
                </a:lnTo>
                <a:close/>
              </a:path>
              <a:path w="496569" h="481329">
                <a:moveTo>
                  <a:pt x="400812" y="54609"/>
                </a:moveTo>
                <a:lnTo>
                  <a:pt x="397891" y="54609"/>
                </a:lnTo>
                <a:lnTo>
                  <a:pt x="392303" y="57149"/>
                </a:lnTo>
                <a:lnTo>
                  <a:pt x="389636" y="58419"/>
                </a:lnTo>
                <a:lnTo>
                  <a:pt x="386969" y="60959"/>
                </a:lnTo>
                <a:lnTo>
                  <a:pt x="384556" y="62229"/>
                </a:lnTo>
                <a:lnTo>
                  <a:pt x="381254" y="66039"/>
                </a:lnTo>
                <a:lnTo>
                  <a:pt x="379222" y="69849"/>
                </a:lnTo>
                <a:lnTo>
                  <a:pt x="378332" y="74929"/>
                </a:lnTo>
                <a:lnTo>
                  <a:pt x="377570" y="78739"/>
                </a:lnTo>
                <a:lnTo>
                  <a:pt x="377634" y="80009"/>
                </a:lnTo>
                <a:lnTo>
                  <a:pt x="377719" y="81701"/>
                </a:lnTo>
                <a:lnTo>
                  <a:pt x="377825" y="83819"/>
                </a:lnTo>
                <a:lnTo>
                  <a:pt x="378008" y="84384"/>
                </a:lnTo>
                <a:lnTo>
                  <a:pt x="386856" y="93232"/>
                </a:lnTo>
                <a:lnTo>
                  <a:pt x="386080" y="91439"/>
                </a:lnTo>
                <a:lnTo>
                  <a:pt x="386080" y="83819"/>
                </a:lnTo>
                <a:lnTo>
                  <a:pt x="387731" y="80009"/>
                </a:lnTo>
                <a:lnTo>
                  <a:pt x="393064" y="74929"/>
                </a:lnTo>
                <a:lnTo>
                  <a:pt x="399161" y="71119"/>
                </a:lnTo>
                <a:lnTo>
                  <a:pt x="403351" y="71119"/>
                </a:lnTo>
                <a:lnTo>
                  <a:pt x="400812" y="54609"/>
                </a:lnTo>
                <a:close/>
              </a:path>
              <a:path w="496569" h="481329">
                <a:moveTo>
                  <a:pt x="464209" y="61708"/>
                </a:moveTo>
                <a:lnTo>
                  <a:pt x="474267" y="81701"/>
                </a:lnTo>
                <a:lnTo>
                  <a:pt x="481711" y="85089"/>
                </a:lnTo>
                <a:lnTo>
                  <a:pt x="475995" y="67309"/>
                </a:lnTo>
                <a:lnTo>
                  <a:pt x="464209" y="61708"/>
                </a:lnTo>
                <a:close/>
              </a:path>
              <a:path w="496569" h="481329">
                <a:moveTo>
                  <a:pt x="449199" y="0"/>
                </a:moveTo>
                <a:lnTo>
                  <a:pt x="438276" y="10159"/>
                </a:lnTo>
                <a:lnTo>
                  <a:pt x="464209" y="61708"/>
                </a:lnTo>
                <a:lnTo>
                  <a:pt x="475995" y="67309"/>
                </a:lnTo>
                <a:lnTo>
                  <a:pt x="481711" y="85089"/>
                </a:lnTo>
                <a:lnTo>
                  <a:pt x="490905" y="85089"/>
                </a:lnTo>
                <a:lnTo>
                  <a:pt x="449199" y="0"/>
                </a:lnTo>
                <a:close/>
              </a:path>
              <a:path w="496569" h="481329">
                <a:moveTo>
                  <a:pt x="411861" y="36829"/>
                </a:moveTo>
                <a:lnTo>
                  <a:pt x="400812" y="48259"/>
                </a:lnTo>
                <a:lnTo>
                  <a:pt x="474267" y="81701"/>
                </a:lnTo>
                <a:lnTo>
                  <a:pt x="464209" y="61708"/>
                </a:lnTo>
                <a:lnTo>
                  <a:pt x="411861" y="3682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84044" y="5603519"/>
            <a:ext cx="360680" cy="330200"/>
          </a:xfrm>
          <a:custGeom>
            <a:avLst/>
            <a:gdLst/>
            <a:ahLst/>
            <a:cxnLst/>
            <a:rect l="l" t="t" r="r" b="b"/>
            <a:pathLst>
              <a:path w="360680" h="330200">
                <a:moveTo>
                  <a:pt x="10032" y="243027"/>
                </a:moveTo>
                <a:lnTo>
                  <a:pt x="0" y="253072"/>
                </a:lnTo>
                <a:lnTo>
                  <a:pt x="76454" y="329577"/>
                </a:lnTo>
                <a:lnTo>
                  <a:pt x="86994" y="319112"/>
                </a:lnTo>
                <a:lnTo>
                  <a:pt x="35376" y="267471"/>
                </a:lnTo>
                <a:lnTo>
                  <a:pt x="33528" y="266763"/>
                </a:lnTo>
                <a:lnTo>
                  <a:pt x="29718" y="261810"/>
                </a:lnTo>
                <a:lnTo>
                  <a:pt x="58947" y="261810"/>
                </a:lnTo>
                <a:lnTo>
                  <a:pt x="10032" y="243027"/>
                </a:lnTo>
                <a:close/>
              </a:path>
              <a:path w="360680" h="330200">
                <a:moveTo>
                  <a:pt x="58947" y="261810"/>
                </a:moveTo>
                <a:lnTo>
                  <a:pt x="29718" y="261810"/>
                </a:lnTo>
                <a:lnTo>
                  <a:pt x="35376" y="267471"/>
                </a:lnTo>
                <a:lnTo>
                  <a:pt x="94614" y="290169"/>
                </a:lnTo>
                <a:lnTo>
                  <a:pt x="102107" y="282702"/>
                </a:lnTo>
                <a:lnTo>
                  <a:pt x="97543" y="271068"/>
                </a:lnTo>
                <a:lnTo>
                  <a:pt x="83057" y="271068"/>
                </a:lnTo>
                <a:lnTo>
                  <a:pt x="58947" y="261810"/>
                </a:lnTo>
                <a:close/>
              </a:path>
              <a:path w="360680" h="330200">
                <a:moveTo>
                  <a:pt x="94733" y="217716"/>
                </a:moveTo>
                <a:lnTo>
                  <a:pt x="73787" y="217716"/>
                </a:lnTo>
                <a:lnTo>
                  <a:pt x="77724" y="220560"/>
                </a:lnTo>
                <a:lnTo>
                  <a:pt x="78317" y="222072"/>
                </a:lnTo>
                <a:lnTo>
                  <a:pt x="78430" y="222361"/>
                </a:lnTo>
                <a:lnTo>
                  <a:pt x="131063" y="275018"/>
                </a:lnTo>
                <a:lnTo>
                  <a:pt x="141605" y="264541"/>
                </a:lnTo>
                <a:lnTo>
                  <a:pt x="94733" y="217716"/>
                </a:lnTo>
                <a:close/>
              </a:path>
              <a:path w="360680" h="330200">
                <a:moveTo>
                  <a:pt x="65112" y="188125"/>
                </a:moveTo>
                <a:lnTo>
                  <a:pt x="64935" y="188125"/>
                </a:lnTo>
                <a:lnTo>
                  <a:pt x="54991" y="198094"/>
                </a:lnTo>
                <a:lnTo>
                  <a:pt x="83057" y="271068"/>
                </a:lnTo>
                <a:lnTo>
                  <a:pt x="97543" y="271068"/>
                </a:lnTo>
                <a:lnTo>
                  <a:pt x="78430" y="222361"/>
                </a:lnTo>
                <a:lnTo>
                  <a:pt x="73913" y="217843"/>
                </a:lnTo>
                <a:lnTo>
                  <a:pt x="73787" y="217716"/>
                </a:lnTo>
                <a:lnTo>
                  <a:pt x="94733" y="217716"/>
                </a:lnTo>
                <a:lnTo>
                  <a:pt x="65112" y="188125"/>
                </a:lnTo>
                <a:close/>
              </a:path>
              <a:path w="360680" h="330200">
                <a:moveTo>
                  <a:pt x="29718" y="261810"/>
                </a:moveTo>
                <a:lnTo>
                  <a:pt x="33528" y="266763"/>
                </a:lnTo>
                <a:lnTo>
                  <a:pt x="35376" y="267471"/>
                </a:lnTo>
                <a:lnTo>
                  <a:pt x="29718" y="261810"/>
                </a:lnTo>
                <a:close/>
              </a:path>
              <a:path w="360680" h="330200">
                <a:moveTo>
                  <a:pt x="158021" y="183443"/>
                </a:moveTo>
                <a:lnTo>
                  <a:pt x="136906" y="204622"/>
                </a:lnTo>
                <a:lnTo>
                  <a:pt x="133604" y="210578"/>
                </a:lnTo>
                <a:lnTo>
                  <a:pt x="132942" y="220560"/>
                </a:lnTo>
                <a:lnTo>
                  <a:pt x="132842" y="222072"/>
                </a:lnTo>
                <a:lnTo>
                  <a:pt x="135381" y="227672"/>
                </a:lnTo>
                <a:lnTo>
                  <a:pt x="146557" y="238823"/>
                </a:lnTo>
                <a:lnTo>
                  <a:pt x="152400" y="241401"/>
                </a:lnTo>
                <a:lnTo>
                  <a:pt x="164719" y="240245"/>
                </a:lnTo>
                <a:lnTo>
                  <a:pt x="171069" y="236601"/>
                </a:lnTo>
                <a:lnTo>
                  <a:pt x="180034" y="227672"/>
                </a:lnTo>
                <a:lnTo>
                  <a:pt x="180649" y="226898"/>
                </a:lnTo>
                <a:lnTo>
                  <a:pt x="156591" y="226898"/>
                </a:lnTo>
                <a:lnTo>
                  <a:pt x="153835" y="225844"/>
                </a:lnTo>
                <a:lnTo>
                  <a:pt x="153221" y="225336"/>
                </a:lnTo>
                <a:lnTo>
                  <a:pt x="150927" y="223062"/>
                </a:lnTo>
                <a:lnTo>
                  <a:pt x="148449" y="220560"/>
                </a:lnTo>
                <a:lnTo>
                  <a:pt x="147066" y="217843"/>
                </a:lnTo>
                <a:lnTo>
                  <a:pt x="147231" y="216115"/>
                </a:lnTo>
                <a:lnTo>
                  <a:pt x="147319" y="215188"/>
                </a:lnTo>
                <a:lnTo>
                  <a:pt x="147388" y="213766"/>
                </a:lnTo>
                <a:lnTo>
                  <a:pt x="147447" y="212547"/>
                </a:lnTo>
                <a:lnTo>
                  <a:pt x="148844" y="209842"/>
                </a:lnTo>
                <a:lnTo>
                  <a:pt x="166668" y="192077"/>
                </a:lnTo>
                <a:lnTo>
                  <a:pt x="158021" y="183443"/>
                </a:lnTo>
                <a:close/>
              </a:path>
              <a:path w="360680" h="330200">
                <a:moveTo>
                  <a:pt x="178849" y="204241"/>
                </a:moveTo>
                <a:lnTo>
                  <a:pt x="178876" y="204622"/>
                </a:lnTo>
                <a:lnTo>
                  <a:pt x="179197" y="206629"/>
                </a:lnTo>
                <a:lnTo>
                  <a:pt x="177330" y="211378"/>
                </a:lnTo>
                <a:lnTo>
                  <a:pt x="156591" y="226898"/>
                </a:lnTo>
                <a:lnTo>
                  <a:pt x="180649" y="226898"/>
                </a:lnTo>
                <a:lnTo>
                  <a:pt x="181863" y="225336"/>
                </a:lnTo>
                <a:lnTo>
                  <a:pt x="183133" y="223062"/>
                </a:lnTo>
                <a:lnTo>
                  <a:pt x="184531" y="220776"/>
                </a:lnTo>
                <a:lnTo>
                  <a:pt x="185419" y="218465"/>
                </a:lnTo>
                <a:lnTo>
                  <a:pt x="185928" y="216115"/>
                </a:lnTo>
                <a:lnTo>
                  <a:pt x="186308" y="213766"/>
                </a:lnTo>
                <a:lnTo>
                  <a:pt x="186308" y="211689"/>
                </a:lnTo>
                <a:lnTo>
                  <a:pt x="178849" y="204241"/>
                </a:lnTo>
                <a:close/>
              </a:path>
              <a:path w="360680" h="330200">
                <a:moveTo>
                  <a:pt x="73962" y="217843"/>
                </a:moveTo>
                <a:lnTo>
                  <a:pt x="74535" y="218465"/>
                </a:lnTo>
                <a:lnTo>
                  <a:pt x="78430" y="222361"/>
                </a:lnTo>
                <a:lnTo>
                  <a:pt x="77808" y="220776"/>
                </a:lnTo>
                <a:lnTo>
                  <a:pt x="77724" y="220560"/>
                </a:lnTo>
                <a:lnTo>
                  <a:pt x="73962" y="217843"/>
                </a:lnTo>
                <a:close/>
              </a:path>
              <a:path w="360680" h="330200">
                <a:moveTo>
                  <a:pt x="177978" y="182968"/>
                </a:moveTo>
                <a:lnTo>
                  <a:pt x="158495" y="182968"/>
                </a:lnTo>
                <a:lnTo>
                  <a:pt x="167894" y="190855"/>
                </a:lnTo>
                <a:lnTo>
                  <a:pt x="166668" y="192077"/>
                </a:lnTo>
                <a:lnTo>
                  <a:pt x="176857" y="202252"/>
                </a:lnTo>
                <a:lnTo>
                  <a:pt x="185800" y="208953"/>
                </a:lnTo>
                <a:lnTo>
                  <a:pt x="186308" y="211378"/>
                </a:lnTo>
                <a:lnTo>
                  <a:pt x="186308" y="211689"/>
                </a:lnTo>
                <a:lnTo>
                  <a:pt x="190373" y="215747"/>
                </a:lnTo>
                <a:lnTo>
                  <a:pt x="200532" y="205536"/>
                </a:lnTo>
                <a:lnTo>
                  <a:pt x="177978" y="182968"/>
                </a:lnTo>
                <a:close/>
              </a:path>
              <a:path w="360680" h="330200">
                <a:moveTo>
                  <a:pt x="177221" y="202524"/>
                </a:moveTo>
                <a:lnTo>
                  <a:pt x="178051" y="203444"/>
                </a:lnTo>
                <a:lnTo>
                  <a:pt x="186308" y="211689"/>
                </a:lnTo>
                <a:lnTo>
                  <a:pt x="186308" y="211378"/>
                </a:lnTo>
                <a:lnTo>
                  <a:pt x="185800" y="208953"/>
                </a:lnTo>
                <a:lnTo>
                  <a:pt x="177221" y="202524"/>
                </a:lnTo>
                <a:close/>
              </a:path>
              <a:path w="360680" h="330200">
                <a:moveTo>
                  <a:pt x="152145" y="160870"/>
                </a:moveTo>
                <a:lnTo>
                  <a:pt x="116458" y="180251"/>
                </a:lnTo>
                <a:lnTo>
                  <a:pt x="111632" y="194449"/>
                </a:lnTo>
                <a:lnTo>
                  <a:pt x="111937" y="198094"/>
                </a:lnTo>
                <a:lnTo>
                  <a:pt x="112013" y="199009"/>
                </a:lnTo>
                <a:lnTo>
                  <a:pt x="125222" y="196545"/>
                </a:lnTo>
                <a:lnTo>
                  <a:pt x="125730" y="193662"/>
                </a:lnTo>
                <a:lnTo>
                  <a:pt x="126618" y="190855"/>
                </a:lnTo>
                <a:lnTo>
                  <a:pt x="128016" y="188125"/>
                </a:lnTo>
                <a:lnTo>
                  <a:pt x="129539" y="185381"/>
                </a:lnTo>
                <a:lnTo>
                  <a:pt x="131299" y="182968"/>
                </a:lnTo>
                <a:lnTo>
                  <a:pt x="133476" y="180809"/>
                </a:lnTo>
                <a:lnTo>
                  <a:pt x="136906" y="177304"/>
                </a:lnTo>
                <a:lnTo>
                  <a:pt x="140128" y="175793"/>
                </a:lnTo>
                <a:lnTo>
                  <a:pt x="170807" y="175793"/>
                </a:lnTo>
                <a:lnTo>
                  <a:pt x="159004" y="163982"/>
                </a:lnTo>
                <a:lnTo>
                  <a:pt x="152145" y="160870"/>
                </a:lnTo>
                <a:close/>
              </a:path>
              <a:path w="360680" h="330200">
                <a:moveTo>
                  <a:pt x="158495" y="182968"/>
                </a:moveTo>
                <a:lnTo>
                  <a:pt x="158021" y="183443"/>
                </a:lnTo>
                <a:lnTo>
                  <a:pt x="166668" y="192077"/>
                </a:lnTo>
                <a:lnTo>
                  <a:pt x="167894" y="190855"/>
                </a:lnTo>
                <a:lnTo>
                  <a:pt x="158495" y="182968"/>
                </a:lnTo>
                <a:close/>
              </a:path>
              <a:path w="360680" h="330200">
                <a:moveTo>
                  <a:pt x="172719" y="124117"/>
                </a:moveTo>
                <a:lnTo>
                  <a:pt x="162051" y="134848"/>
                </a:lnTo>
                <a:lnTo>
                  <a:pt x="216662" y="189471"/>
                </a:lnTo>
                <a:lnTo>
                  <a:pt x="227330" y="178727"/>
                </a:lnTo>
                <a:lnTo>
                  <a:pt x="192760" y="144157"/>
                </a:lnTo>
                <a:lnTo>
                  <a:pt x="181353" y="134848"/>
                </a:lnTo>
                <a:lnTo>
                  <a:pt x="180674" y="133108"/>
                </a:lnTo>
                <a:lnTo>
                  <a:pt x="180143" y="131540"/>
                </a:lnTo>
                <a:lnTo>
                  <a:pt x="172719" y="124117"/>
                </a:lnTo>
                <a:close/>
              </a:path>
              <a:path w="360680" h="330200">
                <a:moveTo>
                  <a:pt x="170807" y="175793"/>
                </a:moveTo>
                <a:lnTo>
                  <a:pt x="148616" y="175793"/>
                </a:lnTo>
                <a:lnTo>
                  <a:pt x="152145" y="177546"/>
                </a:lnTo>
                <a:lnTo>
                  <a:pt x="158021" y="183443"/>
                </a:lnTo>
                <a:lnTo>
                  <a:pt x="158495" y="182968"/>
                </a:lnTo>
                <a:lnTo>
                  <a:pt x="177978" y="182968"/>
                </a:lnTo>
                <a:lnTo>
                  <a:pt x="170807" y="175793"/>
                </a:lnTo>
                <a:close/>
              </a:path>
              <a:path w="360680" h="330200">
                <a:moveTo>
                  <a:pt x="180143" y="131540"/>
                </a:moveTo>
                <a:lnTo>
                  <a:pt x="180674" y="133108"/>
                </a:lnTo>
                <a:lnTo>
                  <a:pt x="181353" y="134848"/>
                </a:lnTo>
                <a:lnTo>
                  <a:pt x="192786" y="144157"/>
                </a:lnTo>
                <a:lnTo>
                  <a:pt x="180143" y="131540"/>
                </a:lnTo>
                <a:close/>
              </a:path>
              <a:path w="360680" h="330200">
                <a:moveTo>
                  <a:pt x="202579" y="101384"/>
                </a:moveTo>
                <a:lnTo>
                  <a:pt x="199644" y="101384"/>
                </a:lnTo>
                <a:lnTo>
                  <a:pt x="196850" y="102082"/>
                </a:lnTo>
                <a:lnTo>
                  <a:pt x="179328" y="126793"/>
                </a:lnTo>
                <a:lnTo>
                  <a:pt x="179578" y="129870"/>
                </a:lnTo>
                <a:lnTo>
                  <a:pt x="180143" y="131540"/>
                </a:lnTo>
                <a:lnTo>
                  <a:pt x="189528" y="140925"/>
                </a:lnTo>
                <a:lnTo>
                  <a:pt x="187832" y="137287"/>
                </a:lnTo>
                <a:lnTo>
                  <a:pt x="187832" y="129870"/>
                </a:lnTo>
                <a:lnTo>
                  <a:pt x="189483" y="126199"/>
                </a:lnTo>
                <a:lnTo>
                  <a:pt x="194818" y="120904"/>
                </a:lnTo>
                <a:lnTo>
                  <a:pt x="196723" y="119532"/>
                </a:lnTo>
                <a:lnTo>
                  <a:pt x="200787" y="117856"/>
                </a:lnTo>
                <a:lnTo>
                  <a:pt x="204994" y="117856"/>
                </a:lnTo>
                <a:lnTo>
                  <a:pt x="202682" y="102082"/>
                </a:lnTo>
                <a:lnTo>
                  <a:pt x="202579" y="101384"/>
                </a:lnTo>
                <a:close/>
              </a:path>
              <a:path w="360680" h="330200">
                <a:moveTo>
                  <a:pt x="253237" y="53848"/>
                </a:moveTo>
                <a:lnTo>
                  <a:pt x="221154" y="77195"/>
                </a:lnTo>
                <a:lnTo>
                  <a:pt x="218312" y="89242"/>
                </a:lnTo>
                <a:lnTo>
                  <a:pt x="219005" y="95334"/>
                </a:lnTo>
                <a:lnTo>
                  <a:pt x="243600" y="126199"/>
                </a:lnTo>
                <a:lnTo>
                  <a:pt x="256082" y="132413"/>
                </a:lnTo>
                <a:lnTo>
                  <a:pt x="256233" y="132413"/>
                </a:lnTo>
                <a:lnTo>
                  <a:pt x="262128" y="133108"/>
                </a:lnTo>
                <a:lnTo>
                  <a:pt x="289835" y="117856"/>
                </a:lnTo>
                <a:lnTo>
                  <a:pt x="258579" y="117856"/>
                </a:lnTo>
                <a:lnTo>
                  <a:pt x="253492" y="115341"/>
                </a:lnTo>
                <a:lnTo>
                  <a:pt x="235966" y="97828"/>
                </a:lnTo>
                <a:lnTo>
                  <a:pt x="233850" y="93510"/>
                </a:lnTo>
                <a:lnTo>
                  <a:pt x="233806" y="84226"/>
                </a:lnTo>
                <a:lnTo>
                  <a:pt x="235838" y="79857"/>
                </a:lnTo>
                <a:lnTo>
                  <a:pt x="240030" y="75730"/>
                </a:lnTo>
                <a:lnTo>
                  <a:pt x="242316" y="73444"/>
                </a:lnTo>
                <a:lnTo>
                  <a:pt x="244856" y="71742"/>
                </a:lnTo>
                <a:lnTo>
                  <a:pt x="250951" y="69494"/>
                </a:lnTo>
                <a:lnTo>
                  <a:pt x="254126" y="69062"/>
                </a:lnTo>
                <a:lnTo>
                  <a:pt x="257316" y="69062"/>
                </a:lnTo>
                <a:lnTo>
                  <a:pt x="258101" y="56095"/>
                </a:lnTo>
                <a:lnTo>
                  <a:pt x="258191" y="54622"/>
                </a:lnTo>
                <a:lnTo>
                  <a:pt x="253237" y="53848"/>
                </a:lnTo>
                <a:close/>
              </a:path>
              <a:path w="360680" h="330200">
                <a:moveTo>
                  <a:pt x="297053" y="93510"/>
                </a:moveTo>
                <a:lnTo>
                  <a:pt x="281813" y="93776"/>
                </a:lnTo>
                <a:lnTo>
                  <a:pt x="281989" y="95334"/>
                </a:lnTo>
                <a:lnTo>
                  <a:pt x="282059" y="98285"/>
                </a:lnTo>
                <a:lnTo>
                  <a:pt x="281813" y="100368"/>
                </a:lnTo>
                <a:lnTo>
                  <a:pt x="280901" y="103136"/>
                </a:lnTo>
                <a:lnTo>
                  <a:pt x="279630" y="106578"/>
                </a:lnTo>
                <a:lnTo>
                  <a:pt x="278096" y="109067"/>
                </a:lnTo>
                <a:lnTo>
                  <a:pt x="278003" y="109220"/>
                </a:lnTo>
                <a:lnTo>
                  <a:pt x="275717" y="111506"/>
                </a:lnTo>
                <a:lnTo>
                  <a:pt x="271653" y="115646"/>
                </a:lnTo>
                <a:lnTo>
                  <a:pt x="266819" y="117856"/>
                </a:lnTo>
                <a:lnTo>
                  <a:pt x="289916" y="117856"/>
                </a:lnTo>
                <a:lnTo>
                  <a:pt x="293116" y="113030"/>
                </a:lnTo>
                <a:lnTo>
                  <a:pt x="295148" y="108089"/>
                </a:lnTo>
                <a:lnTo>
                  <a:pt x="296930" y="103454"/>
                </a:lnTo>
                <a:lnTo>
                  <a:pt x="297053" y="103136"/>
                </a:lnTo>
                <a:lnTo>
                  <a:pt x="297688" y="98285"/>
                </a:lnTo>
                <a:lnTo>
                  <a:pt x="297088" y="93776"/>
                </a:lnTo>
                <a:lnTo>
                  <a:pt x="297053" y="93510"/>
                </a:lnTo>
                <a:close/>
              </a:path>
              <a:path w="360680" h="330200">
                <a:moveTo>
                  <a:pt x="251079" y="2006"/>
                </a:moveTo>
                <a:lnTo>
                  <a:pt x="240283" y="12738"/>
                </a:lnTo>
                <a:lnTo>
                  <a:pt x="316864" y="89242"/>
                </a:lnTo>
                <a:lnTo>
                  <a:pt x="327532" y="78511"/>
                </a:lnTo>
                <a:lnTo>
                  <a:pt x="292834" y="43789"/>
                </a:lnTo>
                <a:lnTo>
                  <a:pt x="281178" y="34366"/>
                </a:lnTo>
                <a:lnTo>
                  <a:pt x="280170" y="31117"/>
                </a:lnTo>
                <a:lnTo>
                  <a:pt x="251079" y="2006"/>
                </a:lnTo>
                <a:close/>
              </a:path>
              <a:path w="360680" h="330200">
                <a:moveTo>
                  <a:pt x="257316" y="69062"/>
                </a:moveTo>
                <a:lnTo>
                  <a:pt x="254126" y="69062"/>
                </a:lnTo>
                <a:lnTo>
                  <a:pt x="257301" y="69303"/>
                </a:lnTo>
                <a:lnTo>
                  <a:pt x="257316" y="69062"/>
                </a:lnTo>
                <a:close/>
              </a:path>
              <a:path w="360680" h="330200">
                <a:moveTo>
                  <a:pt x="332219" y="16903"/>
                </a:moveTo>
                <a:lnTo>
                  <a:pt x="300863" y="16903"/>
                </a:lnTo>
                <a:lnTo>
                  <a:pt x="309118" y="17145"/>
                </a:lnTo>
                <a:lnTo>
                  <a:pt x="313055" y="19138"/>
                </a:lnTo>
                <a:lnTo>
                  <a:pt x="316864" y="22999"/>
                </a:lnTo>
                <a:lnTo>
                  <a:pt x="350012" y="56095"/>
                </a:lnTo>
                <a:lnTo>
                  <a:pt x="360680" y="45364"/>
                </a:lnTo>
                <a:lnTo>
                  <a:pt x="332219" y="16903"/>
                </a:lnTo>
                <a:close/>
              </a:path>
              <a:path w="360680" h="330200">
                <a:moveTo>
                  <a:pt x="280170" y="31117"/>
                </a:moveTo>
                <a:lnTo>
                  <a:pt x="281178" y="34366"/>
                </a:lnTo>
                <a:lnTo>
                  <a:pt x="292862" y="43789"/>
                </a:lnTo>
                <a:lnTo>
                  <a:pt x="280170" y="31117"/>
                </a:lnTo>
                <a:close/>
              </a:path>
              <a:path w="360680" h="330200">
                <a:moveTo>
                  <a:pt x="299212" y="0"/>
                </a:moveTo>
                <a:lnTo>
                  <a:pt x="279400" y="24752"/>
                </a:lnTo>
                <a:lnTo>
                  <a:pt x="279654" y="29451"/>
                </a:lnTo>
                <a:lnTo>
                  <a:pt x="280170" y="31117"/>
                </a:lnTo>
                <a:lnTo>
                  <a:pt x="289615" y="40569"/>
                </a:lnTo>
                <a:lnTo>
                  <a:pt x="287908" y="36918"/>
                </a:lnTo>
                <a:lnTo>
                  <a:pt x="287995" y="34366"/>
                </a:lnTo>
                <a:lnTo>
                  <a:pt x="288036" y="29451"/>
                </a:lnTo>
                <a:lnTo>
                  <a:pt x="289813" y="25819"/>
                </a:lnTo>
                <a:lnTo>
                  <a:pt x="297053" y="18669"/>
                </a:lnTo>
                <a:lnTo>
                  <a:pt x="300863" y="16903"/>
                </a:lnTo>
                <a:lnTo>
                  <a:pt x="332219" y="16903"/>
                </a:lnTo>
                <a:lnTo>
                  <a:pt x="327532" y="12217"/>
                </a:lnTo>
                <a:lnTo>
                  <a:pt x="320548" y="5130"/>
                </a:lnTo>
                <a:lnTo>
                  <a:pt x="313436" y="1270"/>
                </a:lnTo>
                <a:lnTo>
                  <a:pt x="29921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24469" y="5576823"/>
            <a:ext cx="275590" cy="295275"/>
          </a:xfrm>
          <a:custGeom>
            <a:avLst/>
            <a:gdLst/>
            <a:ahLst/>
            <a:cxnLst/>
            <a:rect l="l" t="t" r="r" b="b"/>
            <a:pathLst>
              <a:path w="275589" h="295275">
                <a:moveTo>
                  <a:pt x="9128" y="181216"/>
                </a:moveTo>
                <a:lnTo>
                  <a:pt x="336" y="190019"/>
                </a:lnTo>
                <a:lnTo>
                  <a:pt x="0" y="190406"/>
                </a:lnTo>
                <a:lnTo>
                  <a:pt x="48244" y="295084"/>
                </a:lnTo>
                <a:lnTo>
                  <a:pt x="59928" y="283502"/>
                </a:lnTo>
                <a:lnTo>
                  <a:pt x="51008" y="265303"/>
                </a:lnTo>
                <a:lnTo>
                  <a:pt x="44561" y="265303"/>
                </a:lnTo>
                <a:lnTo>
                  <a:pt x="34274" y="255092"/>
                </a:lnTo>
                <a:lnTo>
                  <a:pt x="42146" y="247220"/>
                </a:lnTo>
                <a:lnTo>
                  <a:pt x="19294" y="200596"/>
                </a:lnTo>
                <a:lnTo>
                  <a:pt x="51170" y="200596"/>
                </a:lnTo>
                <a:lnTo>
                  <a:pt x="9128" y="181216"/>
                </a:lnTo>
                <a:close/>
              </a:path>
              <a:path w="275589" h="295275">
                <a:moveTo>
                  <a:pt x="42146" y="247220"/>
                </a:moveTo>
                <a:lnTo>
                  <a:pt x="34274" y="255092"/>
                </a:lnTo>
                <a:lnTo>
                  <a:pt x="44561" y="265303"/>
                </a:lnTo>
                <a:lnTo>
                  <a:pt x="48883" y="260967"/>
                </a:lnTo>
                <a:lnTo>
                  <a:pt x="42146" y="247220"/>
                </a:lnTo>
                <a:close/>
              </a:path>
              <a:path w="275589" h="295275">
                <a:moveTo>
                  <a:pt x="48883" y="260967"/>
                </a:moveTo>
                <a:lnTo>
                  <a:pt x="44561" y="265303"/>
                </a:lnTo>
                <a:lnTo>
                  <a:pt x="51008" y="265303"/>
                </a:lnTo>
                <a:lnTo>
                  <a:pt x="48883" y="260967"/>
                </a:lnTo>
                <a:close/>
              </a:path>
              <a:path w="275589" h="295275">
                <a:moveTo>
                  <a:pt x="65975" y="223391"/>
                </a:moveTo>
                <a:lnTo>
                  <a:pt x="42146" y="247220"/>
                </a:lnTo>
                <a:lnTo>
                  <a:pt x="48883" y="260967"/>
                </a:lnTo>
                <a:lnTo>
                  <a:pt x="79566" y="230187"/>
                </a:lnTo>
                <a:lnTo>
                  <a:pt x="79887" y="230187"/>
                </a:lnTo>
                <a:lnTo>
                  <a:pt x="65975" y="223391"/>
                </a:lnTo>
                <a:close/>
              </a:path>
              <a:path w="275589" h="295275">
                <a:moveTo>
                  <a:pt x="82054" y="214833"/>
                </a:moveTo>
                <a:lnTo>
                  <a:pt x="74533" y="214833"/>
                </a:lnTo>
                <a:lnTo>
                  <a:pt x="84693" y="225044"/>
                </a:lnTo>
                <a:lnTo>
                  <a:pt x="79566" y="230187"/>
                </a:lnTo>
                <a:lnTo>
                  <a:pt x="79887" y="230187"/>
                </a:lnTo>
                <a:lnTo>
                  <a:pt x="102219" y="241096"/>
                </a:lnTo>
                <a:lnTo>
                  <a:pt x="113903" y="229514"/>
                </a:lnTo>
                <a:lnTo>
                  <a:pt x="82054" y="214833"/>
                </a:lnTo>
                <a:close/>
              </a:path>
              <a:path w="275589" h="295275">
                <a:moveTo>
                  <a:pt x="80756" y="153365"/>
                </a:moveTo>
                <a:lnTo>
                  <a:pt x="70088" y="164096"/>
                </a:lnTo>
                <a:lnTo>
                  <a:pt x="146796" y="240931"/>
                </a:lnTo>
                <a:lnTo>
                  <a:pt x="157591" y="230187"/>
                </a:lnTo>
                <a:lnTo>
                  <a:pt x="128623" y="201224"/>
                </a:lnTo>
                <a:lnTo>
                  <a:pt x="126095" y="200151"/>
                </a:lnTo>
                <a:lnTo>
                  <a:pt x="115747" y="188350"/>
                </a:lnTo>
                <a:lnTo>
                  <a:pt x="100468" y="173073"/>
                </a:lnTo>
                <a:lnTo>
                  <a:pt x="100152" y="172865"/>
                </a:lnTo>
                <a:lnTo>
                  <a:pt x="88884" y="163677"/>
                </a:lnTo>
                <a:lnTo>
                  <a:pt x="87892" y="160528"/>
                </a:lnTo>
                <a:lnTo>
                  <a:pt x="86231" y="158838"/>
                </a:lnTo>
                <a:lnTo>
                  <a:pt x="80756" y="153365"/>
                </a:lnTo>
                <a:close/>
              </a:path>
              <a:path w="275589" h="295275">
                <a:moveTo>
                  <a:pt x="74533" y="214833"/>
                </a:moveTo>
                <a:lnTo>
                  <a:pt x="65975" y="223391"/>
                </a:lnTo>
                <a:lnTo>
                  <a:pt x="79887" y="230187"/>
                </a:lnTo>
                <a:lnTo>
                  <a:pt x="79566" y="230187"/>
                </a:lnTo>
                <a:lnTo>
                  <a:pt x="84693" y="225044"/>
                </a:lnTo>
                <a:lnTo>
                  <a:pt x="74533" y="214833"/>
                </a:lnTo>
                <a:close/>
              </a:path>
              <a:path w="275589" h="295275">
                <a:moveTo>
                  <a:pt x="51170" y="200596"/>
                </a:moveTo>
                <a:lnTo>
                  <a:pt x="19314" y="200596"/>
                </a:lnTo>
                <a:lnTo>
                  <a:pt x="65975" y="223391"/>
                </a:lnTo>
                <a:lnTo>
                  <a:pt x="74533" y="214833"/>
                </a:lnTo>
                <a:lnTo>
                  <a:pt x="82054" y="214833"/>
                </a:lnTo>
                <a:lnTo>
                  <a:pt x="51170" y="200596"/>
                </a:lnTo>
                <a:close/>
              </a:path>
              <a:path w="275589" h="295275">
                <a:moveTo>
                  <a:pt x="118102" y="190750"/>
                </a:moveTo>
                <a:lnTo>
                  <a:pt x="119319" y="191922"/>
                </a:lnTo>
                <a:lnTo>
                  <a:pt x="128623" y="201224"/>
                </a:lnTo>
                <a:lnTo>
                  <a:pt x="130286" y="201929"/>
                </a:lnTo>
                <a:lnTo>
                  <a:pt x="134350" y="202387"/>
                </a:lnTo>
                <a:lnTo>
                  <a:pt x="142732" y="200596"/>
                </a:lnTo>
                <a:lnTo>
                  <a:pt x="146542" y="198450"/>
                </a:lnTo>
                <a:lnTo>
                  <a:pt x="149844" y="195046"/>
                </a:lnTo>
                <a:lnTo>
                  <a:pt x="151339" y="193573"/>
                </a:lnTo>
                <a:lnTo>
                  <a:pt x="125192" y="193573"/>
                </a:lnTo>
                <a:lnTo>
                  <a:pt x="122666" y="192722"/>
                </a:lnTo>
                <a:lnTo>
                  <a:pt x="120126" y="191922"/>
                </a:lnTo>
                <a:lnTo>
                  <a:pt x="118102" y="190750"/>
                </a:lnTo>
                <a:close/>
              </a:path>
              <a:path w="275589" h="295275">
                <a:moveTo>
                  <a:pt x="117211" y="190019"/>
                </a:moveTo>
                <a:lnTo>
                  <a:pt x="126095" y="200151"/>
                </a:lnTo>
                <a:lnTo>
                  <a:pt x="128623" y="201224"/>
                </a:lnTo>
                <a:lnTo>
                  <a:pt x="118147" y="190750"/>
                </a:lnTo>
                <a:lnTo>
                  <a:pt x="117770" y="190406"/>
                </a:lnTo>
                <a:lnTo>
                  <a:pt x="117211" y="190019"/>
                </a:lnTo>
                <a:close/>
              </a:path>
              <a:path w="275589" h="295275">
                <a:moveTo>
                  <a:pt x="139005" y="146342"/>
                </a:moveTo>
                <a:lnTo>
                  <a:pt x="107807" y="146342"/>
                </a:lnTo>
                <a:lnTo>
                  <a:pt x="116062" y="146875"/>
                </a:lnTo>
                <a:lnTo>
                  <a:pt x="120126" y="148996"/>
                </a:lnTo>
                <a:lnTo>
                  <a:pt x="142478" y="180987"/>
                </a:lnTo>
                <a:lnTo>
                  <a:pt x="140827" y="184823"/>
                </a:lnTo>
                <a:lnTo>
                  <a:pt x="135219" y="190406"/>
                </a:lnTo>
                <a:lnTo>
                  <a:pt x="134807" y="190750"/>
                </a:lnTo>
                <a:lnTo>
                  <a:pt x="132572" y="192138"/>
                </a:lnTo>
                <a:lnTo>
                  <a:pt x="127619" y="193573"/>
                </a:lnTo>
                <a:lnTo>
                  <a:pt x="151339" y="193573"/>
                </a:lnTo>
                <a:lnTo>
                  <a:pt x="155940" y="189039"/>
                </a:lnTo>
                <a:lnTo>
                  <a:pt x="158607" y="182460"/>
                </a:lnTo>
                <a:lnTo>
                  <a:pt x="158099" y="175310"/>
                </a:lnTo>
                <a:lnTo>
                  <a:pt x="157518" y="168770"/>
                </a:lnTo>
                <a:lnTo>
                  <a:pt x="157472" y="168254"/>
                </a:lnTo>
                <a:lnTo>
                  <a:pt x="155130" y="163677"/>
                </a:lnTo>
                <a:lnTo>
                  <a:pt x="153781" y="161086"/>
                </a:lnTo>
                <a:lnTo>
                  <a:pt x="139005" y="146342"/>
                </a:lnTo>
                <a:close/>
              </a:path>
              <a:path w="275589" h="295275">
                <a:moveTo>
                  <a:pt x="116772" y="189375"/>
                </a:moveTo>
                <a:lnTo>
                  <a:pt x="117211" y="190019"/>
                </a:lnTo>
                <a:lnTo>
                  <a:pt x="117808" y="190406"/>
                </a:lnTo>
                <a:lnTo>
                  <a:pt x="117396" y="190019"/>
                </a:lnTo>
                <a:lnTo>
                  <a:pt x="116772" y="189375"/>
                </a:lnTo>
                <a:close/>
              </a:path>
              <a:path w="275589" h="295275">
                <a:moveTo>
                  <a:pt x="87920" y="160528"/>
                </a:moveTo>
                <a:lnTo>
                  <a:pt x="88068" y="161086"/>
                </a:lnTo>
                <a:lnTo>
                  <a:pt x="88824" y="163487"/>
                </a:lnTo>
                <a:lnTo>
                  <a:pt x="88884" y="163677"/>
                </a:lnTo>
                <a:lnTo>
                  <a:pt x="100152" y="172865"/>
                </a:lnTo>
                <a:lnTo>
                  <a:pt x="98142" y="170775"/>
                </a:lnTo>
                <a:lnTo>
                  <a:pt x="95647" y="168254"/>
                </a:lnTo>
                <a:lnTo>
                  <a:pt x="87920" y="160528"/>
                </a:lnTo>
                <a:close/>
              </a:path>
              <a:path w="275589" h="295275">
                <a:moveTo>
                  <a:pt x="106537" y="129870"/>
                </a:moveTo>
                <a:lnTo>
                  <a:pt x="100060" y="132460"/>
                </a:lnTo>
                <a:lnTo>
                  <a:pt x="94218" y="138315"/>
                </a:lnTo>
                <a:lnTo>
                  <a:pt x="90916" y="141579"/>
                </a:lnTo>
                <a:lnTo>
                  <a:pt x="88884" y="145414"/>
                </a:lnTo>
                <a:lnTo>
                  <a:pt x="87995" y="149821"/>
                </a:lnTo>
                <a:lnTo>
                  <a:pt x="87261" y="152996"/>
                </a:lnTo>
                <a:lnTo>
                  <a:pt x="87176" y="153365"/>
                </a:lnTo>
                <a:lnTo>
                  <a:pt x="87073" y="153809"/>
                </a:lnTo>
                <a:lnTo>
                  <a:pt x="86979" y="154216"/>
                </a:lnTo>
                <a:lnTo>
                  <a:pt x="87360" y="158838"/>
                </a:lnTo>
                <a:lnTo>
                  <a:pt x="87920" y="160528"/>
                </a:lnTo>
                <a:lnTo>
                  <a:pt x="98169" y="170775"/>
                </a:lnTo>
                <a:lnTo>
                  <a:pt x="96631" y="168401"/>
                </a:lnTo>
                <a:lnTo>
                  <a:pt x="95166" y="163677"/>
                </a:lnTo>
                <a:lnTo>
                  <a:pt x="107807" y="146342"/>
                </a:lnTo>
                <a:lnTo>
                  <a:pt x="139005" y="146342"/>
                </a:lnTo>
                <a:lnTo>
                  <a:pt x="127746" y="135128"/>
                </a:lnTo>
                <a:lnTo>
                  <a:pt x="120634" y="131241"/>
                </a:lnTo>
                <a:lnTo>
                  <a:pt x="106537" y="129870"/>
                </a:lnTo>
                <a:close/>
              </a:path>
              <a:path w="275589" h="295275">
                <a:moveTo>
                  <a:pt x="138922" y="95173"/>
                </a:moveTo>
                <a:lnTo>
                  <a:pt x="128254" y="105905"/>
                </a:lnTo>
                <a:lnTo>
                  <a:pt x="182864" y="160528"/>
                </a:lnTo>
                <a:lnTo>
                  <a:pt x="193507" y="149821"/>
                </a:lnTo>
                <a:lnTo>
                  <a:pt x="192732" y="148996"/>
                </a:lnTo>
                <a:lnTo>
                  <a:pt x="158971" y="115227"/>
                </a:lnTo>
                <a:lnTo>
                  <a:pt x="147556" y="105905"/>
                </a:lnTo>
                <a:lnTo>
                  <a:pt x="146636" y="103454"/>
                </a:lnTo>
                <a:lnTo>
                  <a:pt x="146346" y="102599"/>
                </a:lnTo>
                <a:lnTo>
                  <a:pt x="138922" y="95173"/>
                </a:lnTo>
                <a:close/>
              </a:path>
              <a:path w="275589" h="295275">
                <a:moveTo>
                  <a:pt x="146346" y="102599"/>
                </a:moveTo>
                <a:lnTo>
                  <a:pt x="146636" y="103454"/>
                </a:lnTo>
                <a:lnTo>
                  <a:pt x="147556" y="105905"/>
                </a:lnTo>
                <a:lnTo>
                  <a:pt x="158988" y="115227"/>
                </a:lnTo>
                <a:lnTo>
                  <a:pt x="146346" y="102599"/>
                </a:lnTo>
                <a:close/>
              </a:path>
              <a:path w="275589" h="295275">
                <a:moveTo>
                  <a:pt x="185277" y="48844"/>
                </a:moveTo>
                <a:lnTo>
                  <a:pt x="174609" y="59575"/>
                </a:lnTo>
                <a:lnTo>
                  <a:pt x="229219" y="114185"/>
                </a:lnTo>
                <a:lnTo>
                  <a:pt x="239887" y="103454"/>
                </a:lnTo>
                <a:lnTo>
                  <a:pt x="185277" y="48844"/>
                </a:lnTo>
                <a:close/>
              </a:path>
              <a:path w="275589" h="295275">
                <a:moveTo>
                  <a:pt x="168782" y="72440"/>
                </a:moveTo>
                <a:lnTo>
                  <a:pt x="165846" y="72440"/>
                </a:lnTo>
                <a:lnTo>
                  <a:pt x="163052" y="73151"/>
                </a:lnTo>
                <a:lnTo>
                  <a:pt x="145483" y="97269"/>
                </a:lnTo>
                <a:lnTo>
                  <a:pt x="145780" y="100926"/>
                </a:lnTo>
                <a:lnTo>
                  <a:pt x="146346" y="102599"/>
                </a:lnTo>
                <a:lnTo>
                  <a:pt x="155734" y="111989"/>
                </a:lnTo>
                <a:lnTo>
                  <a:pt x="154035" y="108343"/>
                </a:lnTo>
                <a:lnTo>
                  <a:pt x="154035" y="100926"/>
                </a:lnTo>
                <a:lnTo>
                  <a:pt x="169148" y="88595"/>
                </a:lnTo>
                <a:lnTo>
                  <a:pt x="171148" y="88595"/>
                </a:lnTo>
                <a:lnTo>
                  <a:pt x="168886" y="73151"/>
                </a:lnTo>
                <a:lnTo>
                  <a:pt x="168782" y="72440"/>
                </a:lnTo>
                <a:close/>
              </a:path>
              <a:path w="275589" h="295275">
                <a:moveTo>
                  <a:pt x="171148" y="88595"/>
                </a:moveTo>
                <a:lnTo>
                  <a:pt x="169148" y="88595"/>
                </a:lnTo>
                <a:lnTo>
                  <a:pt x="172136" y="88912"/>
                </a:lnTo>
                <a:lnTo>
                  <a:pt x="171195" y="88912"/>
                </a:lnTo>
                <a:lnTo>
                  <a:pt x="171148" y="88595"/>
                </a:lnTo>
                <a:close/>
              </a:path>
              <a:path w="275589" h="295275">
                <a:moveTo>
                  <a:pt x="190357" y="0"/>
                </a:moveTo>
                <a:lnTo>
                  <a:pt x="179562" y="10794"/>
                </a:lnTo>
                <a:lnTo>
                  <a:pt x="246491" y="77635"/>
                </a:lnTo>
                <a:lnTo>
                  <a:pt x="251288" y="80124"/>
                </a:lnTo>
                <a:lnTo>
                  <a:pt x="252056" y="80124"/>
                </a:lnTo>
                <a:lnTo>
                  <a:pt x="260715" y="80632"/>
                </a:lnTo>
                <a:lnTo>
                  <a:pt x="265160" y="78765"/>
                </a:lnTo>
                <a:lnTo>
                  <a:pt x="269224" y="74726"/>
                </a:lnTo>
                <a:lnTo>
                  <a:pt x="275447" y="68414"/>
                </a:lnTo>
                <a:lnTo>
                  <a:pt x="271808" y="64757"/>
                </a:lnTo>
                <a:lnTo>
                  <a:pt x="258048" y="64757"/>
                </a:lnTo>
                <a:lnTo>
                  <a:pt x="255381" y="64439"/>
                </a:lnTo>
                <a:lnTo>
                  <a:pt x="254111" y="63715"/>
                </a:lnTo>
                <a:lnTo>
                  <a:pt x="252714" y="62407"/>
                </a:lnTo>
                <a:lnTo>
                  <a:pt x="190357" y="0"/>
                </a:lnTo>
                <a:close/>
              </a:path>
              <a:path w="275589" h="295275">
                <a:moveTo>
                  <a:pt x="265287" y="58204"/>
                </a:moveTo>
                <a:lnTo>
                  <a:pt x="260207" y="63258"/>
                </a:lnTo>
                <a:lnTo>
                  <a:pt x="259191" y="64312"/>
                </a:lnTo>
                <a:lnTo>
                  <a:pt x="258048" y="64757"/>
                </a:lnTo>
                <a:lnTo>
                  <a:pt x="271808" y="64757"/>
                </a:lnTo>
                <a:lnTo>
                  <a:pt x="265287" y="58204"/>
                </a:lnTo>
                <a:close/>
              </a:path>
              <a:path w="275589" h="295275">
                <a:moveTo>
                  <a:pt x="163433" y="26949"/>
                </a:moveTo>
                <a:lnTo>
                  <a:pt x="152638" y="37680"/>
                </a:lnTo>
                <a:lnTo>
                  <a:pt x="163433" y="48412"/>
                </a:lnTo>
                <a:lnTo>
                  <a:pt x="174101" y="37680"/>
                </a:lnTo>
                <a:lnTo>
                  <a:pt x="163433" y="2694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3871" y="5588000"/>
            <a:ext cx="251840" cy="23729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4430648" y="5605424"/>
            <a:ext cx="259715" cy="259079"/>
          </a:xfrm>
          <a:custGeom>
            <a:avLst/>
            <a:gdLst/>
            <a:ahLst/>
            <a:cxnLst/>
            <a:rect l="l" t="t" r="r" b="b"/>
            <a:pathLst>
              <a:path w="259714" h="259079">
                <a:moveTo>
                  <a:pt x="10667" y="146913"/>
                </a:moveTo>
                <a:lnTo>
                  <a:pt x="0" y="157644"/>
                </a:lnTo>
                <a:lnTo>
                  <a:pt x="56768" y="214490"/>
                </a:lnTo>
                <a:lnTo>
                  <a:pt x="59309" y="219290"/>
                </a:lnTo>
                <a:lnTo>
                  <a:pt x="59816" y="229069"/>
                </a:lnTo>
                <a:lnTo>
                  <a:pt x="57912" y="233603"/>
                </a:lnTo>
                <a:lnTo>
                  <a:pt x="53721" y="237781"/>
                </a:lnTo>
                <a:lnTo>
                  <a:pt x="51308" y="240233"/>
                </a:lnTo>
                <a:lnTo>
                  <a:pt x="48640" y="241922"/>
                </a:lnTo>
                <a:lnTo>
                  <a:pt x="42820" y="243827"/>
                </a:lnTo>
                <a:lnTo>
                  <a:pt x="37474" y="243827"/>
                </a:lnTo>
                <a:lnTo>
                  <a:pt x="35178" y="258203"/>
                </a:lnTo>
                <a:lnTo>
                  <a:pt x="40259" y="259041"/>
                </a:lnTo>
                <a:lnTo>
                  <a:pt x="45338" y="258571"/>
                </a:lnTo>
                <a:lnTo>
                  <a:pt x="55499" y="255028"/>
                </a:lnTo>
                <a:lnTo>
                  <a:pt x="60071" y="252132"/>
                </a:lnTo>
                <a:lnTo>
                  <a:pt x="64135" y="248094"/>
                </a:lnTo>
                <a:lnTo>
                  <a:pt x="67800" y="243827"/>
                </a:lnTo>
                <a:lnTo>
                  <a:pt x="40259" y="243827"/>
                </a:lnTo>
                <a:lnTo>
                  <a:pt x="37591" y="243090"/>
                </a:lnTo>
                <a:lnTo>
                  <a:pt x="68433" y="243090"/>
                </a:lnTo>
                <a:lnTo>
                  <a:pt x="69111" y="242300"/>
                </a:lnTo>
                <a:lnTo>
                  <a:pt x="72612" y="236330"/>
                </a:lnTo>
                <a:lnTo>
                  <a:pt x="74636" y="230184"/>
                </a:lnTo>
                <a:lnTo>
                  <a:pt x="75184" y="223862"/>
                </a:lnTo>
                <a:lnTo>
                  <a:pt x="74277" y="217514"/>
                </a:lnTo>
                <a:lnTo>
                  <a:pt x="71929" y="211272"/>
                </a:lnTo>
                <a:lnTo>
                  <a:pt x="68129" y="205137"/>
                </a:lnTo>
                <a:lnTo>
                  <a:pt x="62864" y="199110"/>
                </a:lnTo>
                <a:lnTo>
                  <a:pt x="10667" y="146913"/>
                </a:lnTo>
                <a:close/>
              </a:path>
              <a:path w="259714" h="259079">
                <a:moveTo>
                  <a:pt x="61722" y="139674"/>
                </a:moveTo>
                <a:lnTo>
                  <a:pt x="50926" y="150405"/>
                </a:lnTo>
                <a:lnTo>
                  <a:pt x="84200" y="183616"/>
                </a:lnTo>
                <a:lnTo>
                  <a:pt x="91186" y="190664"/>
                </a:lnTo>
                <a:lnTo>
                  <a:pt x="98298" y="194487"/>
                </a:lnTo>
                <a:lnTo>
                  <a:pt x="112649" y="195681"/>
                </a:lnTo>
                <a:lnTo>
                  <a:pt x="119252" y="192963"/>
                </a:lnTo>
                <a:lnTo>
                  <a:pt x="129159" y="182968"/>
                </a:lnTo>
                <a:lnTo>
                  <a:pt x="131341" y="178968"/>
                </a:lnTo>
                <a:lnTo>
                  <a:pt x="110743" y="178968"/>
                </a:lnTo>
                <a:lnTo>
                  <a:pt x="105202" y="178777"/>
                </a:lnTo>
                <a:lnTo>
                  <a:pt x="102792" y="178777"/>
                </a:lnTo>
                <a:lnTo>
                  <a:pt x="98678" y="176707"/>
                </a:lnTo>
                <a:lnTo>
                  <a:pt x="61722" y="139674"/>
                </a:lnTo>
                <a:close/>
              </a:path>
              <a:path w="259714" h="259079">
                <a:moveTo>
                  <a:pt x="121805" y="155333"/>
                </a:moveTo>
                <a:lnTo>
                  <a:pt x="123443" y="158940"/>
                </a:lnTo>
                <a:lnTo>
                  <a:pt x="123316" y="166509"/>
                </a:lnTo>
                <a:lnTo>
                  <a:pt x="121637" y="169976"/>
                </a:lnTo>
                <a:lnTo>
                  <a:pt x="121538" y="170179"/>
                </a:lnTo>
                <a:lnTo>
                  <a:pt x="117983" y="173723"/>
                </a:lnTo>
                <a:lnTo>
                  <a:pt x="114553" y="177266"/>
                </a:lnTo>
                <a:lnTo>
                  <a:pt x="110743" y="178968"/>
                </a:lnTo>
                <a:lnTo>
                  <a:pt x="131341" y="178968"/>
                </a:lnTo>
                <a:lnTo>
                  <a:pt x="131445" y="178777"/>
                </a:lnTo>
                <a:lnTo>
                  <a:pt x="132437" y="170179"/>
                </a:lnTo>
                <a:lnTo>
                  <a:pt x="132461" y="169976"/>
                </a:lnTo>
                <a:lnTo>
                  <a:pt x="132012" y="166509"/>
                </a:lnTo>
                <a:lnTo>
                  <a:pt x="131952" y="166052"/>
                </a:lnTo>
                <a:lnTo>
                  <a:pt x="131560" y="165087"/>
                </a:lnTo>
                <a:lnTo>
                  <a:pt x="121805" y="155333"/>
                </a:lnTo>
                <a:close/>
              </a:path>
              <a:path w="259714" h="259079">
                <a:moveTo>
                  <a:pt x="94614" y="106794"/>
                </a:moveTo>
                <a:lnTo>
                  <a:pt x="83947" y="117474"/>
                </a:lnTo>
                <a:lnTo>
                  <a:pt x="118673" y="152201"/>
                </a:lnTo>
                <a:lnTo>
                  <a:pt x="130555" y="162623"/>
                </a:lnTo>
                <a:lnTo>
                  <a:pt x="131560" y="165087"/>
                </a:lnTo>
                <a:lnTo>
                  <a:pt x="138556" y="172084"/>
                </a:lnTo>
                <a:lnTo>
                  <a:pt x="149225" y="161404"/>
                </a:lnTo>
                <a:lnTo>
                  <a:pt x="94614" y="106794"/>
                </a:lnTo>
                <a:close/>
              </a:path>
              <a:path w="259714" h="259079">
                <a:moveTo>
                  <a:pt x="118673" y="152201"/>
                </a:moveTo>
                <a:lnTo>
                  <a:pt x="131560" y="165087"/>
                </a:lnTo>
                <a:lnTo>
                  <a:pt x="130555" y="162623"/>
                </a:lnTo>
                <a:lnTo>
                  <a:pt x="118673" y="152201"/>
                </a:lnTo>
                <a:close/>
              </a:path>
              <a:path w="259714" h="259079">
                <a:moveTo>
                  <a:pt x="120903" y="80403"/>
                </a:moveTo>
                <a:lnTo>
                  <a:pt x="110236" y="91135"/>
                </a:lnTo>
                <a:lnTo>
                  <a:pt x="164846" y="145757"/>
                </a:lnTo>
                <a:lnTo>
                  <a:pt x="175513" y="135026"/>
                </a:lnTo>
                <a:lnTo>
                  <a:pt x="140952" y="100456"/>
                </a:lnTo>
                <a:lnTo>
                  <a:pt x="129537" y="91135"/>
                </a:lnTo>
                <a:lnTo>
                  <a:pt x="128361" y="87862"/>
                </a:lnTo>
                <a:lnTo>
                  <a:pt x="120903" y="80403"/>
                </a:lnTo>
                <a:close/>
              </a:path>
              <a:path w="259714" h="259079">
                <a:moveTo>
                  <a:pt x="180452" y="73659"/>
                </a:moveTo>
                <a:lnTo>
                  <a:pt x="157099" y="73659"/>
                </a:lnTo>
                <a:lnTo>
                  <a:pt x="161036" y="75653"/>
                </a:lnTo>
                <a:lnTo>
                  <a:pt x="164846" y="79514"/>
                </a:lnTo>
                <a:lnTo>
                  <a:pt x="197992" y="112610"/>
                </a:lnTo>
                <a:lnTo>
                  <a:pt x="208661" y="101879"/>
                </a:lnTo>
                <a:lnTo>
                  <a:pt x="180452" y="73659"/>
                </a:lnTo>
                <a:close/>
              </a:path>
              <a:path w="259714" h="259079">
                <a:moveTo>
                  <a:pt x="128361" y="87862"/>
                </a:moveTo>
                <a:lnTo>
                  <a:pt x="129537" y="91135"/>
                </a:lnTo>
                <a:lnTo>
                  <a:pt x="140970" y="100456"/>
                </a:lnTo>
                <a:lnTo>
                  <a:pt x="128361" y="87862"/>
                </a:lnTo>
                <a:close/>
              </a:path>
              <a:path w="259714" h="259079">
                <a:moveTo>
                  <a:pt x="147192" y="56514"/>
                </a:moveTo>
                <a:lnTo>
                  <a:pt x="140588" y="59169"/>
                </a:lnTo>
                <a:lnTo>
                  <a:pt x="134747" y="65100"/>
                </a:lnTo>
                <a:lnTo>
                  <a:pt x="131411" y="68450"/>
                </a:lnTo>
                <a:lnTo>
                  <a:pt x="129369" y="72137"/>
                </a:lnTo>
                <a:lnTo>
                  <a:pt x="129268" y="72375"/>
                </a:lnTo>
                <a:lnTo>
                  <a:pt x="128397" y="76796"/>
                </a:lnTo>
                <a:lnTo>
                  <a:pt x="127584" y="80403"/>
                </a:lnTo>
                <a:lnTo>
                  <a:pt x="127463" y="82333"/>
                </a:lnTo>
                <a:lnTo>
                  <a:pt x="127762" y="86055"/>
                </a:lnTo>
                <a:lnTo>
                  <a:pt x="128361" y="87862"/>
                </a:lnTo>
                <a:lnTo>
                  <a:pt x="137736" y="97240"/>
                </a:lnTo>
                <a:lnTo>
                  <a:pt x="136016" y="93522"/>
                </a:lnTo>
                <a:lnTo>
                  <a:pt x="136142" y="86055"/>
                </a:lnTo>
                <a:lnTo>
                  <a:pt x="137922" y="82333"/>
                </a:lnTo>
                <a:lnTo>
                  <a:pt x="141350" y="78828"/>
                </a:lnTo>
                <a:lnTo>
                  <a:pt x="145034" y="75183"/>
                </a:lnTo>
                <a:lnTo>
                  <a:pt x="148323" y="73659"/>
                </a:lnTo>
                <a:lnTo>
                  <a:pt x="180452" y="73659"/>
                </a:lnTo>
                <a:lnTo>
                  <a:pt x="175623" y="68828"/>
                </a:lnTo>
                <a:lnTo>
                  <a:pt x="168528" y="61632"/>
                </a:lnTo>
                <a:lnTo>
                  <a:pt x="161510" y="57835"/>
                </a:lnTo>
                <a:lnTo>
                  <a:pt x="161985" y="57835"/>
                </a:lnTo>
                <a:lnTo>
                  <a:pt x="147192" y="56514"/>
                </a:lnTo>
                <a:close/>
              </a:path>
              <a:path w="259714" h="259079">
                <a:moveTo>
                  <a:pt x="208297" y="0"/>
                </a:moveTo>
                <a:lnTo>
                  <a:pt x="180848" y="32245"/>
                </a:lnTo>
                <a:lnTo>
                  <a:pt x="181943" y="38567"/>
                </a:lnTo>
                <a:lnTo>
                  <a:pt x="205851" y="68450"/>
                </a:lnTo>
                <a:lnTo>
                  <a:pt x="218351" y="74481"/>
                </a:lnTo>
                <a:lnTo>
                  <a:pt x="218942" y="74481"/>
                </a:lnTo>
                <a:lnTo>
                  <a:pt x="224588" y="75183"/>
                </a:lnTo>
                <a:lnTo>
                  <a:pt x="223925" y="75183"/>
                </a:lnTo>
                <a:lnTo>
                  <a:pt x="230497" y="74481"/>
                </a:lnTo>
                <a:lnTo>
                  <a:pt x="236569" y="72375"/>
                </a:lnTo>
                <a:lnTo>
                  <a:pt x="242498" y="68828"/>
                </a:lnTo>
                <a:lnTo>
                  <a:pt x="248285" y="63842"/>
                </a:lnTo>
                <a:lnTo>
                  <a:pt x="251713" y="60439"/>
                </a:lnTo>
                <a:lnTo>
                  <a:pt x="251903" y="60147"/>
                </a:lnTo>
                <a:lnTo>
                  <a:pt x="219661" y="60147"/>
                </a:lnTo>
                <a:lnTo>
                  <a:pt x="214884" y="57835"/>
                </a:lnTo>
                <a:lnTo>
                  <a:pt x="213240" y="56210"/>
                </a:lnTo>
                <a:lnTo>
                  <a:pt x="208406" y="56210"/>
                </a:lnTo>
                <a:lnTo>
                  <a:pt x="199771" y="47574"/>
                </a:lnTo>
                <a:lnTo>
                  <a:pt x="202208" y="45141"/>
                </a:lnTo>
                <a:lnTo>
                  <a:pt x="198500" y="41490"/>
                </a:lnTo>
                <a:lnTo>
                  <a:pt x="195834" y="36601"/>
                </a:lnTo>
                <a:lnTo>
                  <a:pt x="195072" y="26771"/>
                </a:lnTo>
                <a:lnTo>
                  <a:pt x="196850" y="22301"/>
                </a:lnTo>
                <a:lnTo>
                  <a:pt x="200913" y="18275"/>
                </a:lnTo>
                <a:lnTo>
                  <a:pt x="204215" y="14935"/>
                </a:lnTo>
                <a:lnTo>
                  <a:pt x="208152" y="13525"/>
                </a:lnTo>
                <a:lnTo>
                  <a:pt x="239137" y="13525"/>
                </a:lnTo>
                <a:lnTo>
                  <a:pt x="234848" y="9693"/>
                </a:lnTo>
                <a:lnTo>
                  <a:pt x="228076" y="5055"/>
                </a:lnTo>
                <a:lnTo>
                  <a:pt x="221374" y="1887"/>
                </a:lnTo>
                <a:lnTo>
                  <a:pt x="214756" y="190"/>
                </a:lnTo>
                <a:lnTo>
                  <a:pt x="208297" y="0"/>
                </a:lnTo>
                <a:close/>
              </a:path>
              <a:path w="259714" h="259079">
                <a:moveTo>
                  <a:pt x="259461" y="36423"/>
                </a:moveTo>
                <a:lnTo>
                  <a:pt x="245363" y="36423"/>
                </a:lnTo>
                <a:lnTo>
                  <a:pt x="245237" y="39687"/>
                </a:lnTo>
                <a:lnTo>
                  <a:pt x="244601" y="42824"/>
                </a:lnTo>
                <a:lnTo>
                  <a:pt x="229235" y="60147"/>
                </a:lnTo>
                <a:lnTo>
                  <a:pt x="251903" y="60147"/>
                </a:lnTo>
                <a:lnTo>
                  <a:pt x="254265" y="56514"/>
                </a:lnTo>
                <a:lnTo>
                  <a:pt x="254380" y="56337"/>
                </a:lnTo>
                <a:lnTo>
                  <a:pt x="256412" y="51549"/>
                </a:lnTo>
                <a:lnTo>
                  <a:pt x="258317" y="46761"/>
                </a:lnTo>
                <a:lnTo>
                  <a:pt x="259334" y="41719"/>
                </a:lnTo>
                <a:lnTo>
                  <a:pt x="259461" y="36423"/>
                </a:lnTo>
                <a:close/>
              </a:path>
              <a:path w="259714" h="259079">
                <a:moveTo>
                  <a:pt x="202208" y="45141"/>
                </a:moveTo>
                <a:lnTo>
                  <a:pt x="199771" y="47574"/>
                </a:lnTo>
                <a:lnTo>
                  <a:pt x="208406" y="56210"/>
                </a:lnTo>
                <a:lnTo>
                  <a:pt x="210810" y="53806"/>
                </a:lnTo>
                <a:lnTo>
                  <a:pt x="203453" y="46367"/>
                </a:lnTo>
                <a:lnTo>
                  <a:pt x="202208" y="45141"/>
                </a:lnTo>
                <a:close/>
              </a:path>
              <a:path w="259714" h="259079">
                <a:moveTo>
                  <a:pt x="210810" y="53806"/>
                </a:moveTo>
                <a:lnTo>
                  <a:pt x="208406" y="56210"/>
                </a:lnTo>
                <a:lnTo>
                  <a:pt x="213240" y="56210"/>
                </a:lnTo>
                <a:lnTo>
                  <a:pt x="210810" y="53806"/>
                </a:lnTo>
                <a:close/>
              </a:path>
              <a:path w="259714" h="259079">
                <a:moveTo>
                  <a:pt x="239137" y="13525"/>
                </a:moveTo>
                <a:lnTo>
                  <a:pt x="208152" y="13525"/>
                </a:lnTo>
                <a:lnTo>
                  <a:pt x="217042" y="14541"/>
                </a:lnTo>
                <a:lnTo>
                  <a:pt x="221614" y="16852"/>
                </a:lnTo>
                <a:lnTo>
                  <a:pt x="226440" y="20954"/>
                </a:lnTo>
                <a:lnTo>
                  <a:pt x="202208" y="45141"/>
                </a:lnTo>
                <a:lnTo>
                  <a:pt x="203453" y="46367"/>
                </a:lnTo>
                <a:lnTo>
                  <a:pt x="210810" y="53806"/>
                </a:lnTo>
                <a:lnTo>
                  <a:pt x="245237" y="19380"/>
                </a:lnTo>
                <a:lnTo>
                  <a:pt x="241680" y="15798"/>
                </a:lnTo>
                <a:lnTo>
                  <a:pt x="239137" y="135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6321" y="5588000"/>
            <a:ext cx="231393" cy="241706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5622290" y="5585714"/>
            <a:ext cx="379095" cy="392430"/>
          </a:xfrm>
          <a:custGeom>
            <a:avLst/>
            <a:gdLst/>
            <a:ahLst/>
            <a:cxnLst/>
            <a:rect l="l" t="t" r="r" b="b"/>
            <a:pathLst>
              <a:path w="379095" h="392429">
                <a:moveTo>
                  <a:pt x="9144" y="279400"/>
                </a:moveTo>
                <a:lnTo>
                  <a:pt x="0" y="288290"/>
                </a:lnTo>
                <a:lnTo>
                  <a:pt x="48260" y="392430"/>
                </a:lnTo>
                <a:lnTo>
                  <a:pt x="59817" y="381000"/>
                </a:lnTo>
                <a:lnTo>
                  <a:pt x="51091" y="363220"/>
                </a:lnTo>
                <a:lnTo>
                  <a:pt x="44450" y="363220"/>
                </a:lnTo>
                <a:lnTo>
                  <a:pt x="34289" y="353060"/>
                </a:lnTo>
                <a:lnTo>
                  <a:pt x="42190" y="345084"/>
                </a:lnTo>
                <a:lnTo>
                  <a:pt x="19304" y="298450"/>
                </a:lnTo>
                <a:lnTo>
                  <a:pt x="50452" y="298450"/>
                </a:lnTo>
                <a:lnTo>
                  <a:pt x="9144" y="279400"/>
                </a:lnTo>
                <a:close/>
              </a:path>
              <a:path w="379095" h="392429">
                <a:moveTo>
                  <a:pt x="42190" y="345084"/>
                </a:moveTo>
                <a:lnTo>
                  <a:pt x="34289" y="353060"/>
                </a:lnTo>
                <a:lnTo>
                  <a:pt x="44450" y="363220"/>
                </a:lnTo>
                <a:lnTo>
                  <a:pt x="48890" y="358736"/>
                </a:lnTo>
                <a:lnTo>
                  <a:pt x="42190" y="345084"/>
                </a:lnTo>
                <a:close/>
              </a:path>
              <a:path w="379095" h="392429">
                <a:moveTo>
                  <a:pt x="48890" y="358736"/>
                </a:moveTo>
                <a:lnTo>
                  <a:pt x="44450" y="363220"/>
                </a:lnTo>
                <a:lnTo>
                  <a:pt x="51091" y="363220"/>
                </a:lnTo>
                <a:lnTo>
                  <a:pt x="48890" y="358736"/>
                </a:lnTo>
                <a:close/>
              </a:path>
              <a:path w="379095" h="392429">
                <a:moveTo>
                  <a:pt x="65811" y="321240"/>
                </a:moveTo>
                <a:lnTo>
                  <a:pt x="42190" y="345084"/>
                </a:lnTo>
                <a:lnTo>
                  <a:pt x="48890" y="358736"/>
                </a:lnTo>
                <a:lnTo>
                  <a:pt x="79426" y="327912"/>
                </a:lnTo>
                <a:lnTo>
                  <a:pt x="65811" y="321240"/>
                </a:lnTo>
                <a:close/>
              </a:path>
              <a:path w="379095" h="392429">
                <a:moveTo>
                  <a:pt x="80745" y="312420"/>
                </a:moveTo>
                <a:lnTo>
                  <a:pt x="74549" y="312420"/>
                </a:lnTo>
                <a:lnTo>
                  <a:pt x="84709" y="322580"/>
                </a:lnTo>
                <a:lnTo>
                  <a:pt x="79426" y="327912"/>
                </a:lnTo>
                <a:lnTo>
                  <a:pt x="102235" y="339090"/>
                </a:lnTo>
                <a:lnTo>
                  <a:pt x="113792" y="327660"/>
                </a:lnTo>
                <a:lnTo>
                  <a:pt x="80745" y="312420"/>
                </a:lnTo>
                <a:close/>
              </a:path>
              <a:path w="379095" h="392429">
                <a:moveTo>
                  <a:pt x="74549" y="312420"/>
                </a:moveTo>
                <a:lnTo>
                  <a:pt x="65811" y="321240"/>
                </a:lnTo>
                <a:lnTo>
                  <a:pt x="79426" y="327912"/>
                </a:lnTo>
                <a:lnTo>
                  <a:pt x="84709" y="322580"/>
                </a:lnTo>
                <a:lnTo>
                  <a:pt x="74549" y="312420"/>
                </a:lnTo>
                <a:close/>
              </a:path>
              <a:path w="379095" h="392429">
                <a:moveTo>
                  <a:pt x="50452" y="298450"/>
                </a:moveTo>
                <a:lnTo>
                  <a:pt x="19304" y="298450"/>
                </a:lnTo>
                <a:lnTo>
                  <a:pt x="65811" y="321240"/>
                </a:lnTo>
                <a:lnTo>
                  <a:pt x="74549" y="312420"/>
                </a:lnTo>
                <a:lnTo>
                  <a:pt x="80745" y="312420"/>
                </a:lnTo>
                <a:lnTo>
                  <a:pt x="50452" y="298450"/>
                </a:lnTo>
                <a:close/>
              </a:path>
              <a:path w="379095" h="392429">
                <a:moveTo>
                  <a:pt x="80772" y="251460"/>
                </a:moveTo>
                <a:lnTo>
                  <a:pt x="103250" y="295910"/>
                </a:lnTo>
                <a:lnTo>
                  <a:pt x="131699" y="307340"/>
                </a:lnTo>
                <a:lnTo>
                  <a:pt x="138302" y="304800"/>
                </a:lnTo>
                <a:lnTo>
                  <a:pt x="148209" y="294640"/>
                </a:lnTo>
                <a:lnTo>
                  <a:pt x="150495" y="290830"/>
                </a:lnTo>
                <a:lnTo>
                  <a:pt x="121665" y="290830"/>
                </a:lnTo>
                <a:lnTo>
                  <a:pt x="117729" y="288290"/>
                </a:lnTo>
                <a:lnTo>
                  <a:pt x="80772" y="251460"/>
                </a:lnTo>
                <a:close/>
              </a:path>
              <a:path w="379095" h="392429">
                <a:moveTo>
                  <a:pt x="141252" y="267358"/>
                </a:moveTo>
                <a:lnTo>
                  <a:pt x="142494" y="270510"/>
                </a:lnTo>
                <a:lnTo>
                  <a:pt x="142367" y="278130"/>
                </a:lnTo>
                <a:lnTo>
                  <a:pt x="140588" y="281940"/>
                </a:lnTo>
                <a:lnTo>
                  <a:pt x="133476" y="289560"/>
                </a:lnTo>
                <a:lnTo>
                  <a:pt x="129794" y="290830"/>
                </a:lnTo>
                <a:lnTo>
                  <a:pt x="150495" y="290830"/>
                </a:lnTo>
                <a:lnTo>
                  <a:pt x="151511" y="281940"/>
                </a:lnTo>
                <a:lnTo>
                  <a:pt x="151002" y="278130"/>
                </a:lnTo>
                <a:lnTo>
                  <a:pt x="150130" y="275751"/>
                </a:lnTo>
                <a:lnTo>
                  <a:pt x="144083" y="269718"/>
                </a:lnTo>
                <a:lnTo>
                  <a:pt x="141252" y="267358"/>
                </a:lnTo>
                <a:close/>
              </a:path>
              <a:path w="379095" h="392429">
                <a:moveTo>
                  <a:pt x="113664" y="218440"/>
                </a:moveTo>
                <a:lnTo>
                  <a:pt x="102870" y="228600"/>
                </a:lnTo>
                <a:lnTo>
                  <a:pt x="139785" y="265430"/>
                </a:lnTo>
                <a:lnTo>
                  <a:pt x="140556" y="266321"/>
                </a:lnTo>
                <a:lnTo>
                  <a:pt x="140950" y="266592"/>
                </a:lnTo>
                <a:lnTo>
                  <a:pt x="144083" y="269718"/>
                </a:lnTo>
                <a:lnTo>
                  <a:pt x="149606" y="274320"/>
                </a:lnTo>
                <a:lnTo>
                  <a:pt x="150130" y="275751"/>
                </a:lnTo>
                <a:lnTo>
                  <a:pt x="157607" y="283210"/>
                </a:lnTo>
                <a:lnTo>
                  <a:pt x="168275" y="273050"/>
                </a:lnTo>
                <a:lnTo>
                  <a:pt x="113664" y="218440"/>
                </a:lnTo>
                <a:close/>
              </a:path>
              <a:path w="379095" h="392429">
                <a:moveTo>
                  <a:pt x="144083" y="269718"/>
                </a:moveTo>
                <a:lnTo>
                  <a:pt x="150130" y="275751"/>
                </a:lnTo>
                <a:lnTo>
                  <a:pt x="149606" y="274320"/>
                </a:lnTo>
                <a:lnTo>
                  <a:pt x="144083" y="269718"/>
                </a:lnTo>
                <a:close/>
              </a:path>
              <a:path w="379095" h="392429">
                <a:moveTo>
                  <a:pt x="215201" y="205740"/>
                </a:moveTo>
                <a:lnTo>
                  <a:pt x="194818" y="205740"/>
                </a:lnTo>
                <a:lnTo>
                  <a:pt x="207137" y="217170"/>
                </a:lnTo>
                <a:lnTo>
                  <a:pt x="207798" y="218974"/>
                </a:lnTo>
                <a:lnTo>
                  <a:pt x="214884" y="226060"/>
                </a:lnTo>
                <a:lnTo>
                  <a:pt x="218948" y="229870"/>
                </a:lnTo>
                <a:lnTo>
                  <a:pt x="221107" y="234950"/>
                </a:lnTo>
                <a:lnTo>
                  <a:pt x="221107" y="243840"/>
                </a:lnTo>
                <a:lnTo>
                  <a:pt x="219075" y="247650"/>
                </a:lnTo>
                <a:lnTo>
                  <a:pt x="215011" y="252730"/>
                </a:lnTo>
                <a:lnTo>
                  <a:pt x="212851" y="254000"/>
                </a:lnTo>
                <a:lnTo>
                  <a:pt x="210312" y="255270"/>
                </a:lnTo>
                <a:lnTo>
                  <a:pt x="204215" y="257810"/>
                </a:lnTo>
                <a:lnTo>
                  <a:pt x="197738" y="257810"/>
                </a:lnTo>
                <a:lnTo>
                  <a:pt x="197565" y="261620"/>
                </a:lnTo>
                <a:lnTo>
                  <a:pt x="197450" y="264160"/>
                </a:lnTo>
                <a:lnTo>
                  <a:pt x="197392" y="265430"/>
                </a:lnTo>
                <a:lnTo>
                  <a:pt x="197304" y="267358"/>
                </a:lnTo>
                <a:lnTo>
                  <a:pt x="197197" y="269718"/>
                </a:lnTo>
                <a:lnTo>
                  <a:pt x="197104" y="271780"/>
                </a:lnTo>
                <a:lnTo>
                  <a:pt x="206248" y="271780"/>
                </a:lnTo>
                <a:lnTo>
                  <a:pt x="234838" y="243840"/>
                </a:lnTo>
                <a:lnTo>
                  <a:pt x="235458" y="237490"/>
                </a:lnTo>
                <a:lnTo>
                  <a:pt x="234743" y="231140"/>
                </a:lnTo>
                <a:lnTo>
                  <a:pt x="232600" y="226060"/>
                </a:lnTo>
                <a:lnTo>
                  <a:pt x="229028" y="219710"/>
                </a:lnTo>
                <a:lnTo>
                  <a:pt x="215201" y="205740"/>
                </a:lnTo>
                <a:close/>
              </a:path>
              <a:path w="379095" h="392429">
                <a:moveTo>
                  <a:pt x="137413" y="264160"/>
                </a:moveTo>
                <a:lnTo>
                  <a:pt x="141252" y="267358"/>
                </a:lnTo>
                <a:lnTo>
                  <a:pt x="140678" y="266321"/>
                </a:lnTo>
                <a:lnTo>
                  <a:pt x="139260" y="265430"/>
                </a:lnTo>
                <a:lnTo>
                  <a:pt x="137413" y="264160"/>
                </a:lnTo>
                <a:close/>
              </a:path>
              <a:path w="379095" h="392429">
                <a:moveTo>
                  <a:pt x="165354" y="177800"/>
                </a:moveTo>
                <a:lnTo>
                  <a:pt x="160909" y="177800"/>
                </a:lnTo>
                <a:lnTo>
                  <a:pt x="152146" y="180340"/>
                </a:lnTo>
                <a:lnTo>
                  <a:pt x="148336" y="181610"/>
                </a:lnTo>
                <a:lnTo>
                  <a:pt x="145034" y="185420"/>
                </a:lnTo>
                <a:lnTo>
                  <a:pt x="139319" y="190500"/>
                </a:lnTo>
                <a:lnTo>
                  <a:pt x="136651" y="196850"/>
                </a:lnTo>
                <a:lnTo>
                  <a:pt x="137287" y="203200"/>
                </a:lnTo>
                <a:lnTo>
                  <a:pt x="137413" y="204470"/>
                </a:lnTo>
                <a:lnTo>
                  <a:pt x="137943" y="210820"/>
                </a:lnTo>
                <a:lnTo>
                  <a:pt x="138049" y="212090"/>
                </a:lnTo>
                <a:lnTo>
                  <a:pt x="141859" y="218440"/>
                </a:lnTo>
                <a:lnTo>
                  <a:pt x="161036" y="237490"/>
                </a:lnTo>
                <a:lnTo>
                  <a:pt x="168148" y="245110"/>
                </a:lnTo>
                <a:lnTo>
                  <a:pt x="175133" y="248920"/>
                </a:lnTo>
                <a:lnTo>
                  <a:pt x="189484" y="250190"/>
                </a:lnTo>
                <a:lnTo>
                  <a:pt x="196087" y="247650"/>
                </a:lnTo>
                <a:lnTo>
                  <a:pt x="202184" y="241300"/>
                </a:lnTo>
                <a:lnTo>
                  <a:pt x="205994" y="237490"/>
                </a:lnTo>
                <a:lnTo>
                  <a:pt x="208152" y="233680"/>
                </a:lnTo>
                <a:lnTo>
                  <a:pt x="179832" y="233680"/>
                </a:lnTo>
                <a:lnTo>
                  <a:pt x="175768" y="231140"/>
                </a:lnTo>
                <a:lnTo>
                  <a:pt x="171831" y="227330"/>
                </a:lnTo>
                <a:lnTo>
                  <a:pt x="159893" y="214630"/>
                </a:lnTo>
                <a:lnTo>
                  <a:pt x="155829" y="210820"/>
                </a:lnTo>
                <a:lnTo>
                  <a:pt x="153797" y="207010"/>
                </a:lnTo>
                <a:lnTo>
                  <a:pt x="153162" y="198120"/>
                </a:lnTo>
                <a:lnTo>
                  <a:pt x="154812" y="194310"/>
                </a:lnTo>
                <a:lnTo>
                  <a:pt x="160515" y="189350"/>
                </a:lnTo>
                <a:lnTo>
                  <a:pt x="165481" y="186690"/>
                </a:lnTo>
                <a:lnTo>
                  <a:pt x="175513" y="186690"/>
                </a:lnTo>
                <a:lnTo>
                  <a:pt x="167094" y="178270"/>
                </a:lnTo>
                <a:lnTo>
                  <a:pt x="165354" y="177800"/>
                </a:lnTo>
                <a:close/>
              </a:path>
              <a:path w="379095" h="392429">
                <a:moveTo>
                  <a:pt x="197421" y="208597"/>
                </a:moveTo>
                <a:lnTo>
                  <a:pt x="198755" y="210820"/>
                </a:lnTo>
                <a:lnTo>
                  <a:pt x="199644" y="213360"/>
                </a:lnTo>
                <a:lnTo>
                  <a:pt x="200406" y="215900"/>
                </a:lnTo>
                <a:lnTo>
                  <a:pt x="200533" y="218440"/>
                </a:lnTo>
                <a:lnTo>
                  <a:pt x="199771" y="220980"/>
                </a:lnTo>
                <a:lnTo>
                  <a:pt x="199136" y="223520"/>
                </a:lnTo>
                <a:lnTo>
                  <a:pt x="197612" y="226060"/>
                </a:lnTo>
                <a:lnTo>
                  <a:pt x="191770" y="232410"/>
                </a:lnTo>
                <a:lnTo>
                  <a:pt x="187960" y="233680"/>
                </a:lnTo>
                <a:lnTo>
                  <a:pt x="208152" y="233680"/>
                </a:lnTo>
                <a:lnTo>
                  <a:pt x="208915" y="226060"/>
                </a:lnTo>
                <a:lnTo>
                  <a:pt x="209042" y="224790"/>
                </a:lnTo>
                <a:lnTo>
                  <a:pt x="208534" y="220980"/>
                </a:lnTo>
                <a:lnTo>
                  <a:pt x="207798" y="218974"/>
                </a:lnTo>
                <a:lnTo>
                  <a:pt x="197421" y="208597"/>
                </a:lnTo>
                <a:close/>
              </a:path>
              <a:path w="379095" h="392429">
                <a:moveTo>
                  <a:pt x="194818" y="205740"/>
                </a:moveTo>
                <a:lnTo>
                  <a:pt x="197164" y="208340"/>
                </a:lnTo>
                <a:lnTo>
                  <a:pt x="207798" y="218974"/>
                </a:lnTo>
                <a:lnTo>
                  <a:pt x="207137" y="217170"/>
                </a:lnTo>
                <a:lnTo>
                  <a:pt x="194818" y="205740"/>
                </a:lnTo>
                <a:close/>
              </a:path>
              <a:path w="379095" h="392429">
                <a:moveTo>
                  <a:pt x="171069" y="161290"/>
                </a:moveTo>
                <a:lnTo>
                  <a:pt x="160274" y="171450"/>
                </a:lnTo>
                <a:lnTo>
                  <a:pt x="167094" y="178270"/>
                </a:lnTo>
                <a:lnTo>
                  <a:pt x="170052" y="179070"/>
                </a:lnTo>
                <a:lnTo>
                  <a:pt x="178174" y="189350"/>
                </a:lnTo>
                <a:lnTo>
                  <a:pt x="197164" y="208340"/>
                </a:lnTo>
                <a:lnTo>
                  <a:pt x="194818" y="205740"/>
                </a:lnTo>
                <a:lnTo>
                  <a:pt x="215201" y="205740"/>
                </a:lnTo>
                <a:lnTo>
                  <a:pt x="171069" y="161290"/>
                </a:lnTo>
                <a:close/>
              </a:path>
              <a:path w="379095" h="392429">
                <a:moveTo>
                  <a:pt x="175513" y="186690"/>
                </a:moveTo>
                <a:lnTo>
                  <a:pt x="172974" y="186690"/>
                </a:lnTo>
                <a:lnTo>
                  <a:pt x="177908" y="189350"/>
                </a:lnTo>
                <a:lnTo>
                  <a:pt x="180086" y="191770"/>
                </a:lnTo>
                <a:lnTo>
                  <a:pt x="178174" y="189350"/>
                </a:lnTo>
                <a:lnTo>
                  <a:pt x="175513" y="186690"/>
                </a:lnTo>
                <a:close/>
              </a:path>
              <a:path w="379095" h="392429">
                <a:moveTo>
                  <a:pt x="198120" y="133350"/>
                </a:moveTo>
                <a:lnTo>
                  <a:pt x="187451" y="144780"/>
                </a:lnTo>
                <a:lnTo>
                  <a:pt x="220599" y="177800"/>
                </a:lnTo>
                <a:lnTo>
                  <a:pt x="227711" y="185420"/>
                </a:lnTo>
                <a:lnTo>
                  <a:pt x="235048" y="189350"/>
                </a:lnTo>
                <a:lnTo>
                  <a:pt x="236189" y="189350"/>
                </a:lnTo>
                <a:lnTo>
                  <a:pt x="249174" y="190500"/>
                </a:lnTo>
                <a:lnTo>
                  <a:pt x="255650" y="186690"/>
                </a:lnTo>
                <a:lnTo>
                  <a:pt x="261747" y="181610"/>
                </a:lnTo>
                <a:lnTo>
                  <a:pt x="265684" y="177800"/>
                </a:lnTo>
                <a:lnTo>
                  <a:pt x="267970" y="172720"/>
                </a:lnTo>
                <a:lnTo>
                  <a:pt x="239140" y="172720"/>
                </a:lnTo>
                <a:lnTo>
                  <a:pt x="235204" y="171450"/>
                </a:lnTo>
                <a:lnTo>
                  <a:pt x="198120" y="133350"/>
                </a:lnTo>
                <a:close/>
              </a:path>
              <a:path w="379095" h="392429">
                <a:moveTo>
                  <a:pt x="167094" y="178270"/>
                </a:moveTo>
                <a:lnTo>
                  <a:pt x="178174" y="189350"/>
                </a:lnTo>
                <a:lnTo>
                  <a:pt x="170052" y="179070"/>
                </a:lnTo>
                <a:lnTo>
                  <a:pt x="167094" y="178270"/>
                </a:lnTo>
                <a:close/>
              </a:path>
              <a:path w="379095" h="392429">
                <a:moveTo>
                  <a:pt x="258381" y="149796"/>
                </a:moveTo>
                <a:lnTo>
                  <a:pt x="259969" y="153670"/>
                </a:lnTo>
                <a:lnTo>
                  <a:pt x="259842" y="161290"/>
                </a:lnTo>
                <a:lnTo>
                  <a:pt x="258063" y="163830"/>
                </a:lnTo>
                <a:lnTo>
                  <a:pt x="250951" y="171450"/>
                </a:lnTo>
                <a:lnTo>
                  <a:pt x="247142" y="172720"/>
                </a:lnTo>
                <a:lnTo>
                  <a:pt x="267970" y="172720"/>
                </a:lnTo>
                <a:lnTo>
                  <a:pt x="268986" y="163830"/>
                </a:lnTo>
                <a:lnTo>
                  <a:pt x="268694" y="161290"/>
                </a:lnTo>
                <a:lnTo>
                  <a:pt x="268577" y="160268"/>
                </a:lnTo>
                <a:lnTo>
                  <a:pt x="268474" y="160011"/>
                </a:lnTo>
                <a:lnTo>
                  <a:pt x="268393" y="159808"/>
                </a:lnTo>
                <a:lnTo>
                  <a:pt x="258381" y="149796"/>
                </a:lnTo>
                <a:close/>
              </a:path>
              <a:path w="379095" h="392429">
                <a:moveTo>
                  <a:pt x="231012" y="101600"/>
                </a:moveTo>
                <a:lnTo>
                  <a:pt x="220345" y="111760"/>
                </a:lnTo>
                <a:lnTo>
                  <a:pt x="253380" y="144780"/>
                </a:lnTo>
                <a:lnTo>
                  <a:pt x="266954" y="156210"/>
                </a:lnTo>
                <a:lnTo>
                  <a:pt x="268393" y="159808"/>
                </a:lnTo>
                <a:lnTo>
                  <a:pt x="274955" y="166370"/>
                </a:lnTo>
                <a:lnTo>
                  <a:pt x="285750" y="156210"/>
                </a:lnTo>
                <a:lnTo>
                  <a:pt x="231012" y="101600"/>
                </a:lnTo>
                <a:close/>
              </a:path>
              <a:path w="379095" h="392429">
                <a:moveTo>
                  <a:pt x="253380" y="144780"/>
                </a:moveTo>
                <a:lnTo>
                  <a:pt x="254762" y="146176"/>
                </a:lnTo>
                <a:lnTo>
                  <a:pt x="255815" y="147044"/>
                </a:lnTo>
                <a:lnTo>
                  <a:pt x="258220" y="149635"/>
                </a:lnTo>
                <a:lnTo>
                  <a:pt x="268393" y="159808"/>
                </a:lnTo>
                <a:lnTo>
                  <a:pt x="266954" y="156210"/>
                </a:lnTo>
                <a:lnTo>
                  <a:pt x="253380" y="144780"/>
                </a:lnTo>
                <a:close/>
              </a:path>
              <a:path w="379095" h="392429">
                <a:moveTo>
                  <a:pt x="254762" y="146176"/>
                </a:moveTo>
                <a:lnTo>
                  <a:pt x="258220" y="149635"/>
                </a:lnTo>
                <a:lnTo>
                  <a:pt x="255815" y="147044"/>
                </a:lnTo>
                <a:lnTo>
                  <a:pt x="254762" y="146176"/>
                </a:lnTo>
                <a:close/>
              </a:path>
              <a:path w="379095" h="392429">
                <a:moveTo>
                  <a:pt x="334238" y="87630"/>
                </a:moveTo>
                <a:lnTo>
                  <a:pt x="315722" y="87630"/>
                </a:lnTo>
                <a:lnTo>
                  <a:pt x="317754" y="90170"/>
                </a:lnTo>
                <a:lnTo>
                  <a:pt x="320294" y="92710"/>
                </a:lnTo>
                <a:lnTo>
                  <a:pt x="321310" y="95250"/>
                </a:lnTo>
                <a:lnTo>
                  <a:pt x="320421" y="99060"/>
                </a:lnTo>
                <a:lnTo>
                  <a:pt x="319659" y="102870"/>
                </a:lnTo>
                <a:lnTo>
                  <a:pt x="317119" y="106680"/>
                </a:lnTo>
                <a:lnTo>
                  <a:pt x="288671" y="121920"/>
                </a:lnTo>
                <a:lnTo>
                  <a:pt x="290195" y="135890"/>
                </a:lnTo>
                <a:lnTo>
                  <a:pt x="296163" y="135890"/>
                </a:lnTo>
                <a:lnTo>
                  <a:pt x="301879" y="133350"/>
                </a:lnTo>
                <a:lnTo>
                  <a:pt x="312547" y="128270"/>
                </a:lnTo>
                <a:lnTo>
                  <a:pt x="317626" y="125730"/>
                </a:lnTo>
                <a:lnTo>
                  <a:pt x="322452" y="120650"/>
                </a:lnTo>
                <a:lnTo>
                  <a:pt x="330200" y="113030"/>
                </a:lnTo>
                <a:lnTo>
                  <a:pt x="334390" y="105410"/>
                </a:lnTo>
                <a:lnTo>
                  <a:pt x="336169" y="92710"/>
                </a:lnTo>
                <a:lnTo>
                  <a:pt x="334238" y="87630"/>
                </a:lnTo>
                <a:close/>
              </a:path>
              <a:path w="379095" h="392429">
                <a:moveTo>
                  <a:pt x="296037" y="48260"/>
                </a:moveTo>
                <a:lnTo>
                  <a:pt x="290449" y="49530"/>
                </a:lnTo>
                <a:lnTo>
                  <a:pt x="285242" y="50800"/>
                </a:lnTo>
                <a:lnTo>
                  <a:pt x="280415" y="53340"/>
                </a:lnTo>
                <a:lnTo>
                  <a:pt x="275463" y="55880"/>
                </a:lnTo>
                <a:lnTo>
                  <a:pt x="254762" y="87630"/>
                </a:lnTo>
                <a:lnTo>
                  <a:pt x="254635" y="88900"/>
                </a:lnTo>
                <a:lnTo>
                  <a:pt x="254508" y="90170"/>
                </a:lnTo>
                <a:lnTo>
                  <a:pt x="257048" y="96520"/>
                </a:lnTo>
                <a:lnTo>
                  <a:pt x="262889" y="102870"/>
                </a:lnTo>
                <a:lnTo>
                  <a:pt x="266064" y="105410"/>
                </a:lnTo>
                <a:lnTo>
                  <a:pt x="269113" y="107950"/>
                </a:lnTo>
                <a:lnTo>
                  <a:pt x="272034" y="107950"/>
                </a:lnTo>
                <a:lnTo>
                  <a:pt x="275082" y="109220"/>
                </a:lnTo>
                <a:lnTo>
                  <a:pt x="277875" y="109220"/>
                </a:lnTo>
                <a:lnTo>
                  <a:pt x="283463" y="107950"/>
                </a:lnTo>
                <a:lnTo>
                  <a:pt x="286004" y="106680"/>
                </a:lnTo>
                <a:lnTo>
                  <a:pt x="291084" y="102870"/>
                </a:lnTo>
                <a:lnTo>
                  <a:pt x="293624" y="100330"/>
                </a:lnTo>
                <a:lnTo>
                  <a:pt x="296037" y="99060"/>
                </a:lnTo>
                <a:lnTo>
                  <a:pt x="298831" y="96520"/>
                </a:lnTo>
                <a:lnTo>
                  <a:pt x="301498" y="93980"/>
                </a:lnTo>
                <a:lnTo>
                  <a:pt x="274447" y="93980"/>
                </a:lnTo>
                <a:lnTo>
                  <a:pt x="272796" y="91440"/>
                </a:lnTo>
                <a:lnTo>
                  <a:pt x="270383" y="88900"/>
                </a:lnTo>
                <a:lnTo>
                  <a:pt x="269367" y="86360"/>
                </a:lnTo>
                <a:lnTo>
                  <a:pt x="270001" y="83820"/>
                </a:lnTo>
                <a:lnTo>
                  <a:pt x="270510" y="80010"/>
                </a:lnTo>
                <a:lnTo>
                  <a:pt x="297434" y="62230"/>
                </a:lnTo>
                <a:lnTo>
                  <a:pt x="296290" y="50800"/>
                </a:lnTo>
                <a:lnTo>
                  <a:pt x="296163" y="49530"/>
                </a:lnTo>
                <a:lnTo>
                  <a:pt x="296037" y="48260"/>
                </a:lnTo>
                <a:close/>
              </a:path>
              <a:path w="379095" h="392429">
                <a:moveTo>
                  <a:pt x="314325" y="72390"/>
                </a:moveTo>
                <a:lnTo>
                  <a:pt x="311276" y="72390"/>
                </a:lnTo>
                <a:lnTo>
                  <a:pt x="305181" y="73660"/>
                </a:lnTo>
                <a:lnTo>
                  <a:pt x="302387" y="76200"/>
                </a:lnTo>
                <a:lnTo>
                  <a:pt x="299593" y="77470"/>
                </a:lnTo>
                <a:lnTo>
                  <a:pt x="296925" y="80010"/>
                </a:lnTo>
                <a:lnTo>
                  <a:pt x="294386" y="81280"/>
                </a:lnTo>
                <a:lnTo>
                  <a:pt x="291973" y="83820"/>
                </a:lnTo>
                <a:lnTo>
                  <a:pt x="289433" y="86360"/>
                </a:lnTo>
                <a:lnTo>
                  <a:pt x="287020" y="87630"/>
                </a:lnTo>
                <a:lnTo>
                  <a:pt x="282448" y="91440"/>
                </a:lnTo>
                <a:lnTo>
                  <a:pt x="280288" y="92710"/>
                </a:lnTo>
                <a:lnTo>
                  <a:pt x="278257" y="93980"/>
                </a:lnTo>
                <a:lnTo>
                  <a:pt x="301498" y="93980"/>
                </a:lnTo>
                <a:lnTo>
                  <a:pt x="306577" y="90170"/>
                </a:lnTo>
                <a:lnTo>
                  <a:pt x="308990" y="88900"/>
                </a:lnTo>
                <a:lnTo>
                  <a:pt x="313563" y="87630"/>
                </a:lnTo>
                <a:lnTo>
                  <a:pt x="334238" y="87630"/>
                </a:lnTo>
                <a:lnTo>
                  <a:pt x="333756" y="86360"/>
                </a:lnTo>
                <a:lnTo>
                  <a:pt x="324358" y="76200"/>
                </a:lnTo>
                <a:lnTo>
                  <a:pt x="320929" y="73660"/>
                </a:lnTo>
                <a:lnTo>
                  <a:pt x="314325" y="72390"/>
                </a:lnTo>
                <a:close/>
              </a:path>
              <a:path w="379095" h="392429">
                <a:moveTo>
                  <a:pt x="325628" y="25864"/>
                </a:moveTo>
                <a:lnTo>
                  <a:pt x="314685" y="36581"/>
                </a:lnTo>
                <a:lnTo>
                  <a:pt x="345694" y="67310"/>
                </a:lnTo>
                <a:lnTo>
                  <a:pt x="350265" y="72390"/>
                </a:lnTo>
                <a:lnTo>
                  <a:pt x="354964" y="74930"/>
                </a:lnTo>
                <a:lnTo>
                  <a:pt x="363982" y="74930"/>
                </a:lnTo>
                <a:lnTo>
                  <a:pt x="368426" y="73660"/>
                </a:lnTo>
                <a:lnTo>
                  <a:pt x="372872" y="68580"/>
                </a:lnTo>
                <a:lnTo>
                  <a:pt x="379095" y="62230"/>
                </a:lnTo>
                <a:lnTo>
                  <a:pt x="376555" y="59690"/>
                </a:lnTo>
                <a:lnTo>
                  <a:pt x="361569" y="59690"/>
                </a:lnTo>
                <a:lnTo>
                  <a:pt x="359029" y="58420"/>
                </a:lnTo>
                <a:lnTo>
                  <a:pt x="357759" y="58420"/>
                </a:lnTo>
                <a:lnTo>
                  <a:pt x="325628" y="25864"/>
                </a:lnTo>
                <a:close/>
              </a:path>
              <a:path w="379095" h="392429">
                <a:moveTo>
                  <a:pt x="368935" y="52070"/>
                </a:moveTo>
                <a:lnTo>
                  <a:pt x="362712" y="58420"/>
                </a:lnTo>
                <a:lnTo>
                  <a:pt x="361569" y="59690"/>
                </a:lnTo>
                <a:lnTo>
                  <a:pt x="376555" y="59690"/>
                </a:lnTo>
                <a:lnTo>
                  <a:pt x="368935" y="52070"/>
                </a:lnTo>
                <a:close/>
              </a:path>
              <a:path w="379095" h="392429">
                <a:moveTo>
                  <a:pt x="305229" y="27209"/>
                </a:moveTo>
                <a:lnTo>
                  <a:pt x="299593" y="33020"/>
                </a:lnTo>
                <a:lnTo>
                  <a:pt x="309245" y="41910"/>
                </a:lnTo>
                <a:lnTo>
                  <a:pt x="314685" y="36581"/>
                </a:lnTo>
                <a:lnTo>
                  <a:pt x="305229" y="27209"/>
                </a:lnTo>
                <a:close/>
              </a:path>
              <a:path w="379095" h="392429">
                <a:moveTo>
                  <a:pt x="315998" y="16107"/>
                </a:moveTo>
                <a:lnTo>
                  <a:pt x="305229" y="27209"/>
                </a:lnTo>
                <a:lnTo>
                  <a:pt x="314685" y="36581"/>
                </a:lnTo>
                <a:lnTo>
                  <a:pt x="325628" y="25864"/>
                </a:lnTo>
                <a:lnTo>
                  <a:pt x="315998" y="16107"/>
                </a:lnTo>
                <a:close/>
              </a:path>
              <a:path w="379095" h="392429">
                <a:moveTo>
                  <a:pt x="300100" y="0"/>
                </a:moveTo>
                <a:lnTo>
                  <a:pt x="289306" y="11430"/>
                </a:lnTo>
                <a:lnTo>
                  <a:pt x="305229" y="27209"/>
                </a:lnTo>
                <a:lnTo>
                  <a:pt x="315998" y="16107"/>
                </a:lnTo>
                <a:lnTo>
                  <a:pt x="300100" y="0"/>
                </a:lnTo>
                <a:close/>
              </a:path>
              <a:path w="379095" h="392429">
                <a:moveTo>
                  <a:pt x="324231" y="7620"/>
                </a:moveTo>
                <a:lnTo>
                  <a:pt x="315998" y="16107"/>
                </a:lnTo>
                <a:lnTo>
                  <a:pt x="325628" y="25864"/>
                </a:lnTo>
                <a:lnTo>
                  <a:pt x="333883" y="17780"/>
                </a:lnTo>
                <a:lnTo>
                  <a:pt x="324231" y="762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71996" y="5591911"/>
            <a:ext cx="558926" cy="566420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6874891" y="5591581"/>
            <a:ext cx="407034" cy="407670"/>
          </a:xfrm>
          <a:custGeom>
            <a:avLst/>
            <a:gdLst/>
            <a:ahLst/>
            <a:cxnLst/>
            <a:rect l="l" t="t" r="r" b="b"/>
            <a:pathLst>
              <a:path w="407034" h="407670">
                <a:moveTo>
                  <a:pt x="42799" y="306069"/>
                </a:moveTo>
                <a:lnTo>
                  <a:pt x="36449" y="306069"/>
                </a:lnTo>
                <a:lnTo>
                  <a:pt x="23622" y="308609"/>
                </a:lnTo>
                <a:lnTo>
                  <a:pt x="1777" y="335279"/>
                </a:lnTo>
                <a:lnTo>
                  <a:pt x="0" y="341629"/>
                </a:lnTo>
                <a:lnTo>
                  <a:pt x="35432" y="394969"/>
                </a:lnTo>
                <a:lnTo>
                  <a:pt x="60070" y="407669"/>
                </a:lnTo>
                <a:lnTo>
                  <a:pt x="66420" y="407669"/>
                </a:lnTo>
                <a:lnTo>
                  <a:pt x="79248" y="405129"/>
                </a:lnTo>
                <a:lnTo>
                  <a:pt x="85089" y="401319"/>
                </a:lnTo>
                <a:lnTo>
                  <a:pt x="90424" y="396239"/>
                </a:lnTo>
                <a:lnTo>
                  <a:pt x="94519" y="392429"/>
                </a:lnTo>
                <a:lnTo>
                  <a:pt x="57530" y="392429"/>
                </a:lnTo>
                <a:lnTo>
                  <a:pt x="51942" y="388619"/>
                </a:lnTo>
                <a:lnTo>
                  <a:pt x="24383" y="361949"/>
                </a:lnTo>
                <a:lnTo>
                  <a:pt x="19050" y="356869"/>
                </a:lnTo>
                <a:lnTo>
                  <a:pt x="16382" y="350519"/>
                </a:lnTo>
                <a:lnTo>
                  <a:pt x="15987" y="341629"/>
                </a:lnTo>
                <a:lnTo>
                  <a:pt x="15875" y="339089"/>
                </a:lnTo>
                <a:lnTo>
                  <a:pt x="18160" y="332739"/>
                </a:lnTo>
                <a:lnTo>
                  <a:pt x="27812" y="323849"/>
                </a:lnTo>
                <a:lnTo>
                  <a:pt x="33147" y="321309"/>
                </a:lnTo>
                <a:lnTo>
                  <a:pt x="69991" y="321309"/>
                </a:lnTo>
                <a:lnTo>
                  <a:pt x="67436" y="318769"/>
                </a:lnTo>
                <a:lnTo>
                  <a:pt x="61849" y="313689"/>
                </a:lnTo>
                <a:lnTo>
                  <a:pt x="55752" y="309879"/>
                </a:lnTo>
                <a:lnTo>
                  <a:pt x="42799" y="306069"/>
                </a:lnTo>
                <a:close/>
              </a:path>
              <a:path w="407034" h="407670">
                <a:moveTo>
                  <a:pt x="69991" y="321309"/>
                </a:moveTo>
                <a:lnTo>
                  <a:pt x="45211" y="321309"/>
                </a:lnTo>
                <a:lnTo>
                  <a:pt x="50926" y="325119"/>
                </a:lnTo>
                <a:lnTo>
                  <a:pt x="83692" y="356869"/>
                </a:lnTo>
                <a:lnTo>
                  <a:pt x="86486" y="363219"/>
                </a:lnTo>
                <a:lnTo>
                  <a:pt x="86882" y="372109"/>
                </a:lnTo>
                <a:lnTo>
                  <a:pt x="86994" y="374649"/>
                </a:lnTo>
                <a:lnTo>
                  <a:pt x="84708" y="380999"/>
                </a:lnTo>
                <a:lnTo>
                  <a:pt x="79882" y="384809"/>
                </a:lnTo>
                <a:lnTo>
                  <a:pt x="75183" y="389889"/>
                </a:lnTo>
                <a:lnTo>
                  <a:pt x="69723" y="392429"/>
                </a:lnTo>
                <a:lnTo>
                  <a:pt x="94519" y="392429"/>
                </a:lnTo>
                <a:lnTo>
                  <a:pt x="95884" y="391159"/>
                </a:lnTo>
                <a:lnTo>
                  <a:pt x="99440" y="384809"/>
                </a:lnTo>
                <a:lnTo>
                  <a:pt x="101091" y="378459"/>
                </a:lnTo>
                <a:lnTo>
                  <a:pt x="102869" y="372109"/>
                </a:lnTo>
                <a:lnTo>
                  <a:pt x="89153" y="340359"/>
                </a:lnTo>
                <a:lnTo>
                  <a:pt x="69991" y="321309"/>
                </a:lnTo>
                <a:close/>
              </a:path>
              <a:path w="407034" h="407670">
                <a:moveTo>
                  <a:pt x="123698" y="261619"/>
                </a:moveTo>
                <a:lnTo>
                  <a:pt x="113791" y="264159"/>
                </a:lnTo>
                <a:lnTo>
                  <a:pt x="108965" y="266699"/>
                </a:lnTo>
                <a:lnTo>
                  <a:pt x="104266" y="269239"/>
                </a:lnTo>
                <a:lnTo>
                  <a:pt x="100075" y="274319"/>
                </a:lnTo>
                <a:lnTo>
                  <a:pt x="95093" y="279399"/>
                </a:lnTo>
                <a:lnTo>
                  <a:pt x="91551" y="285749"/>
                </a:lnTo>
                <a:lnTo>
                  <a:pt x="89413" y="292099"/>
                </a:lnTo>
                <a:lnTo>
                  <a:pt x="88645" y="297179"/>
                </a:lnTo>
                <a:lnTo>
                  <a:pt x="89338" y="303529"/>
                </a:lnTo>
                <a:lnTo>
                  <a:pt x="114550" y="335279"/>
                </a:lnTo>
                <a:lnTo>
                  <a:pt x="132587" y="341629"/>
                </a:lnTo>
                <a:lnTo>
                  <a:pt x="144684" y="339089"/>
                </a:lnTo>
                <a:lnTo>
                  <a:pt x="150518" y="335279"/>
                </a:lnTo>
                <a:lnTo>
                  <a:pt x="156209" y="330199"/>
                </a:lnTo>
                <a:lnTo>
                  <a:pt x="160400" y="326389"/>
                </a:lnTo>
                <a:lnTo>
                  <a:pt x="128397" y="326389"/>
                </a:lnTo>
                <a:lnTo>
                  <a:pt x="123951" y="323849"/>
                </a:lnTo>
                <a:lnTo>
                  <a:pt x="106425" y="306069"/>
                </a:lnTo>
                <a:lnTo>
                  <a:pt x="104266" y="302259"/>
                </a:lnTo>
                <a:lnTo>
                  <a:pt x="104139" y="292099"/>
                </a:lnTo>
                <a:lnTo>
                  <a:pt x="106299" y="288289"/>
                </a:lnTo>
                <a:lnTo>
                  <a:pt x="110362" y="284479"/>
                </a:lnTo>
                <a:lnTo>
                  <a:pt x="112649" y="281939"/>
                </a:lnTo>
                <a:lnTo>
                  <a:pt x="115315" y="280669"/>
                </a:lnTo>
                <a:lnTo>
                  <a:pt x="118363" y="279399"/>
                </a:lnTo>
                <a:lnTo>
                  <a:pt x="121284" y="278129"/>
                </a:lnTo>
                <a:lnTo>
                  <a:pt x="124459" y="276859"/>
                </a:lnTo>
                <a:lnTo>
                  <a:pt x="127825" y="276859"/>
                </a:lnTo>
                <a:lnTo>
                  <a:pt x="128206" y="269239"/>
                </a:lnTo>
                <a:lnTo>
                  <a:pt x="128333" y="266699"/>
                </a:lnTo>
                <a:lnTo>
                  <a:pt x="128460" y="264159"/>
                </a:lnTo>
                <a:lnTo>
                  <a:pt x="128524" y="262889"/>
                </a:lnTo>
                <a:lnTo>
                  <a:pt x="123698" y="261619"/>
                </a:lnTo>
                <a:close/>
              </a:path>
              <a:path w="407034" h="407670">
                <a:moveTo>
                  <a:pt x="167385" y="302259"/>
                </a:moveTo>
                <a:lnTo>
                  <a:pt x="152273" y="302259"/>
                </a:lnTo>
                <a:lnTo>
                  <a:pt x="152526" y="306069"/>
                </a:lnTo>
                <a:lnTo>
                  <a:pt x="152273" y="308609"/>
                </a:lnTo>
                <a:lnTo>
                  <a:pt x="137667" y="326389"/>
                </a:lnTo>
                <a:lnTo>
                  <a:pt x="160400" y="326389"/>
                </a:lnTo>
                <a:lnTo>
                  <a:pt x="163575" y="321309"/>
                </a:lnTo>
                <a:lnTo>
                  <a:pt x="165480" y="316229"/>
                </a:lnTo>
                <a:lnTo>
                  <a:pt x="167512" y="311149"/>
                </a:lnTo>
                <a:lnTo>
                  <a:pt x="168148" y="306069"/>
                </a:lnTo>
                <a:lnTo>
                  <a:pt x="167385" y="302259"/>
                </a:lnTo>
                <a:close/>
              </a:path>
              <a:path w="407034" h="407670">
                <a:moveTo>
                  <a:pt x="153669" y="241516"/>
                </a:moveTo>
                <a:lnTo>
                  <a:pt x="142445" y="252509"/>
                </a:lnTo>
                <a:lnTo>
                  <a:pt x="173354" y="283209"/>
                </a:lnTo>
                <a:lnTo>
                  <a:pt x="178053" y="288289"/>
                </a:lnTo>
                <a:lnTo>
                  <a:pt x="182625" y="290829"/>
                </a:lnTo>
                <a:lnTo>
                  <a:pt x="191642" y="290829"/>
                </a:lnTo>
                <a:lnTo>
                  <a:pt x="196214" y="289559"/>
                </a:lnTo>
                <a:lnTo>
                  <a:pt x="200659" y="284479"/>
                </a:lnTo>
                <a:lnTo>
                  <a:pt x="206882" y="278129"/>
                </a:lnTo>
                <a:lnTo>
                  <a:pt x="203025" y="274319"/>
                </a:lnTo>
                <a:lnTo>
                  <a:pt x="185547" y="274319"/>
                </a:lnTo>
                <a:lnTo>
                  <a:pt x="184276" y="271779"/>
                </a:lnTo>
                <a:lnTo>
                  <a:pt x="153669" y="241516"/>
                </a:lnTo>
                <a:close/>
              </a:path>
              <a:path w="407034" h="407670">
                <a:moveTo>
                  <a:pt x="127825" y="276859"/>
                </a:moveTo>
                <a:lnTo>
                  <a:pt x="124459" y="276859"/>
                </a:lnTo>
                <a:lnTo>
                  <a:pt x="127761" y="278129"/>
                </a:lnTo>
                <a:lnTo>
                  <a:pt x="127825" y="276859"/>
                </a:lnTo>
                <a:close/>
              </a:path>
              <a:path w="407034" h="407670">
                <a:moveTo>
                  <a:pt x="196595" y="267969"/>
                </a:moveTo>
                <a:lnTo>
                  <a:pt x="190500" y="274319"/>
                </a:lnTo>
                <a:lnTo>
                  <a:pt x="203025" y="274319"/>
                </a:lnTo>
                <a:lnTo>
                  <a:pt x="196595" y="267969"/>
                </a:lnTo>
                <a:close/>
              </a:path>
              <a:path w="407034" h="407670">
                <a:moveTo>
                  <a:pt x="132502" y="242634"/>
                </a:moveTo>
                <a:lnTo>
                  <a:pt x="127380" y="247649"/>
                </a:lnTo>
                <a:lnTo>
                  <a:pt x="137032" y="257809"/>
                </a:lnTo>
                <a:lnTo>
                  <a:pt x="142445" y="252509"/>
                </a:lnTo>
                <a:lnTo>
                  <a:pt x="132502" y="242634"/>
                </a:lnTo>
                <a:close/>
              </a:path>
              <a:path w="407034" h="407670">
                <a:moveTo>
                  <a:pt x="216540" y="176759"/>
                </a:moveTo>
                <a:lnTo>
                  <a:pt x="201368" y="176759"/>
                </a:lnTo>
                <a:lnTo>
                  <a:pt x="194436" y="179069"/>
                </a:lnTo>
                <a:lnTo>
                  <a:pt x="187325" y="186689"/>
                </a:lnTo>
                <a:lnTo>
                  <a:pt x="180085" y="194309"/>
                </a:lnTo>
                <a:lnTo>
                  <a:pt x="176656" y="201929"/>
                </a:lnTo>
                <a:lnTo>
                  <a:pt x="176783" y="209549"/>
                </a:lnTo>
                <a:lnTo>
                  <a:pt x="177641" y="215899"/>
                </a:lnTo>
                <a:lnTo>
                  <a:pt x="202846" y="246379"/>
                </a:lnTo>
                <a:lnTo>
                  <a:pt x="214570" y="252729"/>
                </a:lnTo>
                <a:lnTo>
                  <a:pt x="220599" y="252729"/>
                </a:lnTo>
                <a:lnTo>
                  <a:pt x="228726" y="253999"/>
                </a:lnTo>
                <a:lnTo>
                  <a:pt x="236347" y="250189"/>
                </a:lnTo>
                <a:lnTo>
                  <a:pt x="243399" y="242634"/>
                </a:lnTo>
                <a:lnTo>
                  <a:pt x="247726" y="238759"/>
                </a:lnTo>
                <a:lnTo>
                  <a:pt x="225425" y="238759"/>
                </a:lnTo>
                <a:lnTo>
                  <a:pt x="216661" y="237489"/>
                </a:lnTo>
                <a:lnTo>
                  <a:pt x="212343" y="234949"/>
                </a:lnTo>
                <a:lnTo>
                  <a:pt x="208025" y="231139"/>
                </a:lnTo>
                <a:lnTo>
                  <a:pt x="199008" y="222249"/>
                </a:lnTo>
                <a:lnTo>
                  <a:pt x="194817" y="218439"/>
                </a:lnTo>
                <a:lnTo>
                  <a:pt x="192531" y="213359"/>
                </a:lnTo>
                <a:lnTo>
                  <a:pt x="192024" y="204469"/>
                </a:lnTo>
                <a:lnTo>
                  <a:pt x="193801" y="200659"/>
                </a:lnTo>
                <a:lnTo>
                  <a:pt x="197484" y="196849"/>
                </a:lnTo>
                <a:lnTo>
                  <a:pt x="201294" y="193039"/>
                </a:lnTo>
                <a:lnTo>
                  <a:pt x="205358" y="191769"/>
                </a:lnTo>
                <a:lnTo>
                  <a:pt x="237163" y="191769"/>
                </a:lnTo>
                <a:lnTo>
                  <a:pt x="233299" y="187959"/>
                </a:lnTo>
                <a:lnTo>
                  <a:pt x="227631" y="182879"/>
                </a:lnTo>
                <a:lnTo>
                  <a:pt x="221868" y="179069"/>
                </a:lnTo>
                <a:lnTo>
                  <a:pt x="216540" y="176759"/>
                </a:lnTo>
                <a:close/>
              </a:path>
              <a:path w="407034" h="407670">
                <a:moveTo>
                  <a:pt x="143704" y="231663"/>
                </a:moveTo>
                <a:lnTo>
                  <a:pt x="132502" y="242634"/>
                </a:lnTo>
                <a:lnTo>
                  <a:pt x="142445" y="252509"/>
                </a:lnTo>
                <a:lnTo>
                  <a:pt x="153669" y="241516"/>
                </a:lnTo>
                <a:lnTo>
                  <a:pt x="143704" y="231663"/>
                </a:lnTo>
                <a:close/>
              </a:path>
              <a:path w="407034" h="407670">
                <a:moveTo>
                  <a:pt x="127761" y="215899"/>
                </a:moveTo>
                <a:lnTo>
                  <a:pt x="117093" y="227329"/>
                </a:lnTo>
                <a:lnTo>
                  <a:pt x="132502" y="242634"/>
                </a:lnTo>
                <a:lnTo>
                  <a:pt x="143704" y="231663"/>
                </a:lnTo>
                <a:lnTo>
                  <a:pt x="127761" y="215899"/>
                </a:lnTo>
                <a:close/>
              </a:path>
              <a:path w="407034" h="407670">
                <a:moveTo>
                  <a:pt x="152018" y="223519"/>
                </a:moveTo>
                <a:lnTo>
                  <a:pt x="143704" y="231663"/>
                </a:lnTo>
                <a:lnTo>
                  <a:pt x="153669" y="241516"/>
                </a:lnTo>
                <a:lnTo>
                  <a:pt x="161670" y="233679"/>
                </a:lnTo>
                <a:lnTo>
                  <a:pt x="152018" y="223519"/>
                </a:lnTo>
                <a:close/>
              </a:path>
              <a:path w="407034" h="407670">
                <a:moveTo>
                  <a:pt x="237163" y="191769"/>
                </a:moveTo>
                <a:lnTo>
                  <a:pt x="213994" y="191769"/>
                </a:lnTo>
                <a:lnTo>
                  <a:pt x="218312" y="194309"/>
                </a:lnTo>
                <a:lnTo>
                  <a:pt x="222630" y="198119"/>
                </a:lnTo>
                <a:lnTo>
                  <a:pt x="231648" y="207009"/>
                </a:lnTo>
                <a:lnTo>
                  <a:pt x="235838" y="212089"/>
                </a:lnTo>
                <a:lnTo>
                  <a:pt x="238125" y="215899"/>
                </a:lnTo>
                <a:lnTo>
                  <a:pt x="238315" y="218439"/>
                </a:lnTo>
                <a:lnTo>
                  <a:pt x="238410" y="219709"/>
                </a:lnTo>
                <a:lnTo>
                  <a:pt x="238505" y="220979"/>
                </a:lnTo>
                <a:lnTo>
                  <a:pt x="238590" y="222249"/>
                </a:lnTo>
                <a:lnTo>
                  <a:pt x="238675" y="223519"/>
                </a:lnTo>
                <a:lnTo>
                  <a:pt x="225425" y="238759"/>
                </a:lnTo>
                <a:lnTo>
                  <a:pt x="247726" y="238759"/>
                </a:lnTo>
                <a:lnTo>
                  <a:pt x="250570" y="236219"/>
                </a:lnTo>
                <a:lnTo>
                  <a:pt x="254126" y="228599"/>
                </a:lnTo>
                <a:lnTo>
                  <a:pt x="254018" y="224789"/>
                </a:lnTo>
                <a:lnTo>
                  <a:pt x="253909" y="220979"/>
                </a:lnTo>
                <a:lnTo>
                  <a:pt x="253873" y="219709"/>
                </a:lnTo>
                <a:lnTo>
                  <a:pt x="253067" y="214629"/>
                </a:lnTo>
                <a:lnTo>
                  <a:pt x="250856" y="208279"/>
                </a:lnTo>
                <a:lnTo>
                  <a:pt x="247265" y="201929"/>
                </a:lnTo>
                <a:lnTo>
                  <a:pt x="242315" y="196849"/>
                </a:lnTo>
                <a:lnTo>
                  <a:pt x="237163" y="191769"/>
                </a:lnTo>
                <a:close/>
              </a:path>
              <a:path w="407034" h="407670">
                <a:moveTo>
                  <a:pt x="214122" y="118109"/>
                </a:moveTo>
                <a:lnTo>
                  <a:pt x="203453" y="128269"/>
                </a:lnTo>
                <a:lnTo>
                  <a:pt x="279907" y="204469"/>
                </a:lnTo>
                <a:lnTo>
                  <a:pt x="290702" y="194309"/>
                </a:lnTo>
                <a:lnTo>
                  <a:pt x="283806" y="187448"/>
                </a:lnTo>
                <a:lnTo>
                  <a:pt x="281304" y="186689"/>
                </a:lnTo>
                <a:lnTo>
                  <a:pt x="272447" y="176145"/>
                </a:lnTo>
                <a:lnTo>
                  <a:pt x="253937" y="157727"/>
                </a:lnTo>
                <a:lnTo>
                  <a:pt x="253491" y="157479"/>
                </a:lnTo>
                <a:lnTo>
                  <a:pt x="253200" y="156993"/>
                </a:lnTo>
                <a:lnTo>
                  <a:pt x="252324" y="156122"/>
                </a:lnTo>
                <a:lnTo>
                  <a:pt x="244093" y="149859"/>
                </a:lnTo>
                <a:lnTo>
                  <a:pt x="243331" y="147319"/>
                </a:lnTo>
                <a:lnTo>
                  <a:pt x="243269" y="147112"/>
                </a:lnTo>
                <a:lnTo>
                  <a:pt x="214122" y="118109"/>
                </a:lnTo>
                <a:close/>
              </a:path>
              <a:path w="407034" h="407670">
                <a:moveTo>
                  <a:pt x="275231" y="177799"/>
                </a:moveTo>
                <a:lnTo>
                  <a:pt x="274256" y="177799"/>
                </a:lnTo>
                <a:lnTo>
                  <a:pt x="275386" y="179069"/>
                </a:lnTo>
                <a:lnTo>
                  <a:pt x="283806" y="187448"/>
                </a:lnTo>
                <a:lnTo>
                  <a:pt x="285495" y="187959"/>
                </a:lnTo>
                <a:lnTo>
                  <a:pt x="293877" y="187959"/>
                </a:lnTo>
                <a:lnTo>
                  <a:pt x="297941" y="186689"/>
                </a:lnTo>
                <a:lnTo>
                  <a:pt x="301751" y="184149"/>
                </a:lnTo>
                <a:lnTo>
                  <a:pt x="305180" y="181609"/>
                </a:lnTo>
                <a:lnTo>
                  <a:pt x="306266" y="180455"/>
                </a:lnTo>
                <a:lnTo>
                  <a:pt x="280646" y="180455"/>
                </a:lnTo>
                <a:lnTo>
                  <a:pt x="277875" y="179069"/>
                </a:lnTo>
                <a:lnTo>
                  <a:pt x="275231" y="177799"/>
                </a:lnTo>
                <a:close/>
              </a:path>
              <a:path w="407034" h="407670">
                <a:moveTo>
                  <a:pt x="272978" y="176759"/>
                </a:moveTo>
                <a:lnTo>
                  <a:pt x="281304" y="186689"/>
                </a:lnTo>
                <a:lnTo>
                  <a:pt x="283806" y="187448"/>
                </a:lnTo>
                <a:lnTo>
                  <a:pt x="276779" y="180455"/>
                </a:lnTo>
                <a:lnTo>
                  <a:pt x="275463" y="179069"/>
                </a:lnTo>
                <a:lnTo>
                  <a:pt x="274048" y="177799"/>
                </a:lnTo>
                <a:lnTo>
                  <a:pt x="272978" y="176759"/>
                </a:lnTo>
                <a:close/>
              </a:path>
              <a:path w="407034" h="407670">
                <a:moveTo>
                  <a:pt x="294131" y="132079"/>
                </a:moveTo>
                <a:lnTo>
                  <a:pt x="263016" y="132079"/>
                </a:lnTo>
                <a:lnTo>
                  <a:pt x="271399" y="133349"/>
                </a:lnTo>
                <a:lnTo>
                  <a:pt x="275462" y="134619"/>
                </a:lnTo>
                <a:lnTo>
                  <a:pt x="279400" y="139699"/>
                </a:lnTo>
                <a:lnTo>
                  <a:pt x="291337" y="151129"/>
                </a:lnTo>
                <a:lnTo>
                  <a:pt x="295275" y="154939"/>
                </a:lnTo>
                <a:lnTo>
                  <a:pt x="297306" y="158749"/>
                </a:lnTo>
                <a:lnTo>
                  <a:pt x="297560" y="162559"/>
                </a:lnTo>
                <a:lnTo>
                  <a:pt x="297687" y="167639"/>
                </a:lnTo>
                <a:lnTo>
                  <a:pt x="296036" y="171449"/>
                </a:lnTo>
                <a:lnTo>
                  <a:pt x="289930" y="176759"/>
                </a:lnTo>
                <a:lnTo>
                  <a:pt x="289781" y="176759"/>
                </a:lnTo>
                <a:lnTo>
                  <a:pt x="287908" y="177799"/>
                </a:lnTo>
                <a:lnTo>
                  <a:pt x="282730" y="180455"/>
                </a:lnTo>
                <a:lnTo>
                  <a:pt x="306266" y="180455"/>
                </a:lnTo>
                <a:lnTo>
                  <a:pt x="311150" y="175259"/>
                </a:lnTo>
                <a:lnTo>
                  <a:pt x="313943" y="168909"/>
                </a:lnTo>
                <a:lnTo>
                  <a:pt x="313112" y="158749"/>
                </a:lnTo>
                <a:lnTo>
                  <a:pt x="313008" y="157479"/>
                </a:lnTo>
                <a:lnTo>
                  <a:pt x="312897" y="156122"/>
                </a:lnTo>
                <a:lnTo>
                  <a:pt x="312800" y="154939"/>
                </a:lnTo>
                <a:lnTo>
                  <a:pt x="308990" y="147319"/>
                </a:lnTo>
                <a:lnTo>
                  <a:pt x="302005" y="139699"/>
                </a:lnTo>
                <a:lnTo>
                  <a:pt x="294131" y="132079"/>
                </a:lnTo>
                <a:close/>
              </a:path>
              <a:path w="407034" h="407670">
                <a:moveTo>
                  <a:pt x="273064" y="176759"/>
                </a:moveTo>
                <a:lnTo>
                  <a:pt x="275386" y="179069"/>
                </a:lnTo>
                <a:lnTo>
                  <a:pt x="274256" y="177799"/>
                </a:lnTo>
                <a:lnTo>
                  <a:pt x="275231" y="177799"/>
                </a:lnTo>
                <a:lnTo>
                  <a:pt x="273064" y="176759"/>
                </a:lnTo>
                <a:close/>
              </a:path>
              <a:path w="407034" h="407670">
                <a:moveTo>
                  <a:pt x="270636" y="173989"/>
                </a:moveTo>
                <a:lnTo>
                  <a:pt x="272447" y="176145"/>
                </a:lnTo>
                <a:lnTo>
                  <a:pt x="273064" y="176759"/>
                </a:lnTo>
                <a:lnTo>
                  <a:pt x="275231" y="177799"/>
                </a:lnTo>
                <a:lnTo>
                  <a:pt x="274256" y="177799"/>
                </a:lnTo>
                <a:lnTo>
                  <a:pt x="270636" y="173989"/>
                </a:lnTo>
                <a:close/>
              </a:path>
              <a:path w="407034" h="407670">
                <a:moveTo>
                  <a:pt x="252973" y="156616"/>
                </a:moveTo>
                <a:lnTo>
                  <a:pt x="253200" y="156993"/>
                </a:lnTo>
                <a:lnTo>
                  <a:pt x="253937" y="157727"/>
                </a:lnTo>
                <a:lnTo>
                  <a:pt x="255777" y="158749"/>
                </a:lnTo>
                <a:lnTo>
                  <a:pt x="252973" y="156616"/>
                </a:lnTo>
                <a:close/>
              </a:path>
              <a:path w="407034" h="407670">
                <a:moveTo>
                  <a:pt x="261874" y="115569"/>
                </a:moveTo>
                <a:lnTo>
                  <a:pt x="242315" y="140969"/>
                </a:lnTo>
                <a:lnTo>
                  <a:pt x="242569" y="144779"/>
                </a:lnTo>
                <a:lnTo>
                  <a:pt x="243269" y="147112"/>
                </a:lnTo>
                <a:lnTo>
                  <a:pt x="252324" y="156122"/>
                </a:lnTo>
                <a:lnTo>
                  <a:pt x="252973" y="156616"/>
                </a:lnTo>
                <a:lnTo>
                  <a:pt x="251967" y="154939"/>
                </a:lnTo>
                <a:lnTo>
                  <a:pt x="251205" y="152399"/>
                </a:lnTo>
                <a:lnTo>
                  <a:pt x="250316" y="149859"/>
                </a:lnTo>
                <a:lnTo>
                  <a:pt x="250379" y="147112"/>
                </a:lnTo>
                <a:lnTo>
                  <a:pt x="251840" y="142239"/>
                </a:lnTo>
                <a:lnTo>
                  <a:pt x="253364" y="139699"/>
                </a:lnTo>
                <a:lnTo>
                  <a:pt x="259206" y="134619"/>
                </a:lnTo>
                <a:lnTo>
                  <a:pt x="263016" y="132079"/>
                </a:lnTo>
                <a:lnTo>
                  <a:pt x="294131" y="132079"/>
                </a:lnTo>
                <a:lnTo>
                  <a:pt x="290194" y="128269"/>
                </a:lnTo>
                <a:lnTo>
                  <a:pt x="283082" y="121919"/>
                </a:lnTo>
                <a:lnTo>
                  <a:pt x="275970" y="116839"/>
                </a:lnTo>
                <a:lnTo>
                  <a:pt x="261874" y="115569"/>
                </a:lnTo>
                <a:close/>
              </a:path>
              <a:path w="407034" h="407670">
                <a:moveTo>
                  <a:pt x="243269" y="147112"/>
                </a:moveTo>
                <a:lnTo>
                  <a:pt x="244093" y="149859"/>
                </a:lnTo>
                <a:lnTo>
                  <a:pt x="252324" y="156122"/>
                </a:lnTo>
                <a:lnTo>
                  <a:pt x="243269" y="147112"/>
                </a:lnTo>
                <a:close/>
              </a:path>
              <a:path w="407034" h="407670">
                <a:moveTo>
                  <a:pt x="322325" y="59689"/>
                </a:moveTo>
                <a:lnTo>
                  <a:pt x="294979" y="91439"/>
                </a:lnTo>
                <a:lnTo>
                  <a:pt x="294893" y="92709"/>
                </a:lnTo>
                <a:lnTo>
                  <a:pt x="295971" y="99059"/>
                </a:lnTo>
                <a:lnTo>
                  <a:pt x="298522" y="105501"/>
                </a:lnTo>
                <a:lnTo>
                  <a:pt x="302412" y="111759"/>
                </a:lnTo>
                <a:lnTo>
                  <a:pt x="307848" y="116839"/>
                </a:lnTo>
                <a:lnTo>
                  <a:pt x="313943" y="123189"/>
                </a:lnTo>
                <a:lnTo>
                  <a:pt x="319897" y="128269"/>
                </a:lnTo>
                <a:lnTo>
                  <a:pt x="325945" y="132079"/>
                </a:lnTo>
                <a:lnTo>
                  <a:pt x="332089" y="134619"/>
                </a:lnTo>
                <a:lnTo>
                  <a:pt x="338327" y="135889"/>
                </a:lnTo>
                <a:lnTo>
                  <a:pt x="344543" y="134619"/>
                </a:lnTo>
                <a:lnTo>
                  <a:pt x="350615" y="132079"/>
                </a:lnTo>
                <a:lnTo>
                  <a:pt x="356544" y="129539"/>
                </a:lnTo>
                <a:lnTo>
                  <a:pt x="362330" y="124459"/>
                </a:lnTo>
                <a:lnTo>
                  <a:pt x="365759" y="120649"/>
                </a:lnTo>
                <a:lnTo>
                  <a:pt x="333501" y="120649"/>
                </a:lnTo>
                <a:lnTo>
                  <a:pt x="328929" y="118109"/>
                </a:lnTo>
                <a:lnTo>
                  <a:pt x="327645" y="116839"/>
                </a:lnTo>
                <a:lnTo>
                  <a:pt x="322452" y="116839"/>
                </a:lnTo>
                <a:lnTo>
                  <a:pt x="313816" y="107949"/>
                </a:lnTo>
                <a:lnTo>
                  <a:pt x="316253" y="105501"/>
                </a:lnTo>
                <a:lnTo>
                  <a:pt x="312547" y="101599"/>
                </a:lnTo>
                <a:lnTo>
                  <a:pt x="309879" y="96519"/>
                </a:lnTo>
                <a:lnTo>
                  <a:pt x="309594" y="92709"/>
                </a:lnTo>
                <a:lnTo>
                  <a:pt x="309499" y="91439"/>
                </a:lnTo>
                <a:lnTo>
                  <a:pt x="308990" y="87629"/>
                </a:lnTo>
                <a:lnTo>
                  <a:pt x="310895" y="82549"/>
                </a:lnTo>
                <a:lnTo>
                  <a:pt x="314832" y="78739"/>
                </a:lnTo>
                <a:lnTo>
                  <a:pt x="318261" y="74929"/>
                </a:lnTo>
                <a:lnTo>
                  <a:pt x="322072" y="73659"/>
                </a:lnTo>
                <a:lnTo>
                  <a:pt x="352994" y="73659"/>
                </a:lnTo>
                <a:lnTo>
                  <a:pt x="348894" y="69849"/>
                </a:lnTo>
                <a:lnTo>
                  <a:pt x="342122" y="64769"/>
                </a:lnTo>
                <a:lnTo>
                  <a:pt x="335420" y="62229"/>
                </a:lnTo>
                <a:lnTo>
                  <a:pt x="322325" y="59689"/>
                </a:lnTo>
                <a:close/>
              </a:path>
              <a:path w="407034" h="407670">
                <a:moveTo>
                  <a:pt x="373506" y="96519"/>
                </a:moveTo>
                <a:lnTo>
                  <a:pt x="359409" y="96519"/>
                </a:lnTo>
                <a:lnTo>
                  <a:pt x="359282" y="100329"/>
                </a:lnTo>
                <a:lnTo>
                  <a:pt x="358520" y="102869"/>
                </a:lnTo>
                <a:lnTo>
                  <a:pt x="355980" y="109219"/>
                </a:lnTo>
                <a:lnTo>
                  <a:pt x="354329" y="111759"/>
                </a:lnTo>
                <a:lnTo>
                  <a:pt x="347852" y="118109"/>
                </a:lnTo>
                <a:lnTo>
                  <a:pt x="343153" y="120649"/>
                </a:lnTo>
                <a:lnTo>
                  <a:pt x="365759" y="120649"/>
                </a:lnTo>
                <a:lnTo>
                  <a:pt x="368426" y="116839"/>
                </a:lnTo>
                <a:lnTo>
                  <a:pt x="370331" y="111759"/>
                </a:lnTo>
                <a:lnTo>
                  <a:pt x="372363" y="106679"/>
                </a:lnTo>
                <a:lnTo>
                  <a:pt x="373379" y="101599"/>
                </a:lnTo>
                <a:lnTo>
                  <a:pt x="373506" y="96519"/>
                </a:lnTo>
                <a:close/>
              </a:path>
              <a:path w="407034" h="407670">
                <a:moveTo>
                  <a:pt x="316253" y="105501"/>
                </a:moveTo>
                <a:lnTo>
                  <a:pt x="313816" y="107949"/>
                </a:lnTo>
                <a:lnTo>
                  <a:pt x="322452" y="116839"/>
                </a:lnTo>
                <a:lnTo>
                  <a:pt x="325035" y="114257"/>
                </a:lnTo>
                <a:lnTo>
                  <a:pt x="317373" y="106679"/>
                </a:lnTo>
                <a:lnTo>
                  <a:pt x="316253" y="105501"/>
                </a:lnTo>
                <a:close/>
              </a:path>
              <a:path w="407034" h="407670">
                <a:moveTo>
                  <a:pt x="325035" y="114257"/>
                </a:moveTo>
                <a:lnTo>
                  <a:pt x="322452" y="116839"/>
                </a:lnTo>
                <a:lnTo>
                  <a:pt x="327645" y="116839"/>
                </a:lnTo>
                <a:lnTo>
                  <a:pt x="325035" y="114257"/>
                </a:lnTo>
                <a:close/>
              </a:path>
              <a:path w="407034" h="407670">
                <a:moveTo>
                  <a:pt x="352994" y="73659"/>
                </a:moveTo>
                <a:lnTo>
                  <a:pt x="322072" y="73659"/>
                </a:lnTo>
                <a:lnTo>
                  <a:pt x="331088" y="74929"/>
                </a:lnTo>
                <a:lnTo>
                  <a:pt x="335660" y="77469"/>
                </a:lnTo>
                <a:lnTo>
                  <a:pt x="340359" y="81279"/>
                </a:lnTo>
                <a:lnTo>
                  <a:pt x="316253" y="105501"/>
                </a:lnTo>
                <a:lnTo>
                  <a:pt x="317373" y="106679"/>
                </a:lnTo>
                <a:lnTo>
                  <a:pt x="325035" y="114257"/>
                </a:lnTo>
                <a:lnTo>
                  <a:pt x="359282" y="80009"/>
                </a:lnTo>
                <a:lnTo>
                  <a:pt x="355726" y="76199"/>
                </a:lnTo>
                <a:lnTo>
                  <a:pt x="352994" y="73659"/>
                </a:lnTo>
                <a:close/>
              </a:path>
              <a:path w="407034" h="407670">
                <a:moveTo>
                  <a:pt x="352425" y="22859"/>
                </a:moveTo>
                <a:lnTo>
                  <a:pt x="341756" y="34289"/>
                </a:lnTo>
                <a:lnTo>
                  <a:pt x="396366" y="88899"/>
                </a:lnTo>
                <a:lnTo>
                  <a:pt x="407034" y="77469"/>
                </a:lnTo>
                <a:lnTo>
                  <a:pt x="372744" y="43179"/>
                </a:lnTo>
                <a:lnTo>
                  <a:pt x="372490" y="43179"/>
                </a:lnTo>
                <a:lnTo>
                  <a:pt x="360806" y="34289"/>
                </a:lnTo>
                <a:lnTo>
                  <a:pt x="359500" y="29935"/>
                </a:lnTo>
                <a:lnTo>
                  <a:pt x="352425" y="22859"/>
                </a:lnTo>
                <a:close/>
              </a:path>
              <a:path w="407034" h="407670">
                <a:moveTo>
                  <a:pt x="359500" y="29935"/>
                </a:moveTo>
                <a:lnTo>
                  <a:pt x="360806" y="34289"/>
                </a:lnTo>
                <a:lnTo>
                  <a:pt x="372490" y="43179"/>
                </a:lnTo>
                <a:lnTo>
                  <a:pt x="369062" y="39497"/>
                </a:lnTo>
                <a:lnTo>
                  <a:pt x="359500" y="29935"/>
                </a:lnTo>
                <a:close/>
              </a:path>
              <a:path w="407034" h="407670">
                <a:moveTo>
                  <a:pt x="369660" y="40095"/>
                </a:moveTo>
                <a:lnTo>
                  <a:pt x="372490" y="43179"/>
                </a:lnTo>
                <a:lnTo>
                  <a:pt x="372744" y="43179"/>
                </a:lnTo>
                <a:lnTo>
                  <a:pt x="369660" y="40095"/>
                </a:lnTo>
                <a:close/>
              </a:path>
              <a:path w="407034" h="407670">
                <a:moveTo>
                  <a:pt x="382269" y="0"/>
                </a:moveTo>
                <a:lnTo>
                  <a:pt x="379349" y="0"/>
                </a:lnTo>
                <a:lnTo>
                  <a:pt x="376427" y="1269"/>
                </a:lnTo>
                <a:lnTo>
                  <a:pt x="373760" y="2539"/>
                </a:lnTo>
                <a:lnTo>
                  <a:pt x="370966" y="3809"/>
                </a:lnTo>
                <a:lnTo>
                  <a:pt x="358901" y="24129"/>
                </a:lnTo>
                <a:lnTo>
                  <a:pt x="359282" y="29209"/>
                </a:lnTo>
                <a:lnTo>
                  <a:pt x="359500" y="29935"/>
                </a:lnTo>
                <a:lnTo>
                  <a:pt x="369660" y="40095"/>
                </a:lnTo>
                <a:lnTo>
                  <a:pt x="367537" y="36829"/>
                </a:lnTo>
                <a:lnTo>
                  <a:pt x="367537" y="29209"/>
                </a:lnTo>
                <a:lnTo>
                  <a:pt x="369188" y="25399"/>
                </a:lnTo>
                <a:lnTo>
                  <a:pt x="374523" y="20319"/>
                </a:lnTo>
                <a:lnTo>
                  <a:pt x="376427" y="19049"/>
                </a:lnTo>
                <a:lnTo>
                  <a:pt x="380491" y="16509"/>
                </a:lnTo>
                <a:lnTo>
                  <a:pt x="384682" y="16509"/>
                </a:lnTo>
                <a:lnTo>
                  <a:pt x="38226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92796" y="5591352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9651" y="455929"/>
                </a:moveTo>
                <a:lnTo>
                  <a:pt x="0" y="464819"/>
                </a:lnTo>
                <a:lnTo>
                  <a:pt x="76453" y="541019"/>
                </a:lnTo>
                <a:lnTo>
                  <a:pt x="86995" y="530859"/>
                </a:lnTo>
                <a:lnTo>
                  <a:pt x="30667" y="474412"/>
                </a:lnTo>
                <a:lnTo>
                  <a:pt x="27558" y="473709"/>
                </a:lnTo>
                <a:lnTo>
                  <a:pt x="27431" y="471169"/>
                </a:lnTo>
                <a:lnTo>
                  <a:pt x="77873" y="471169"/>
                </a:lnTo>
                <a:lnTo>
                  <a:pt x="9651" y="455929"/>
                </a:lnTo>
                <a:close/>
              </a:path>
              <a:path w="541020" h="541020">
                <a:moveTo>
                  <a:pt x="77873" y="471169"/>
                </a:moveTo>
                <a:lnTo>
                  <a:pt x="27431" y="471169"/>
                </a:lnTo>
                <a:lnTo>
                  <a:pt x="30667" y="474412"/>
                </a:lnTo>
                <a:lnTo>
                  <a:pt x="123062" y="495299"/>
                </a:lnTo>
                <a:lnTo>
                  <a:pt x="132969" y="485139"/>
                </a:lnTo>
                <a:lnTo>
                  <a:pt x="127872" y="480059"/>
                </a:lnTo>
                <a:lnTo>
                  <a:pt x="106299" y="480059"/>
                </a:lnTo>
                <a:lnTo>
                  <a:pt x="103063" y="476797"/>
                </a:lnTo>
                <a:lnTo>
                  <a:pt x="77873" y="471169"/>
                </a:lnTo>
                <a:close/>
              </a:path>
              <a:path w="541020" h="541020">
                <a:moveTo>
                  <a:pt x="103063" y="476797"/>
                </a:moveTo>
                <a:lnTo>
                  <a:pt x="106299" y="480059"/>
                </a:lnTo>
                <a:lnTo>
                  <a:pt x="106299" y="477519"/>
                </a:lnTo>
                <a:lnTo>
                  <a:pt x="103063" y="476797"/>
                </a:lnTo>
                <a:close/>
              </a:path>
              <a:path w="541020" h="541020">
                <a:moveTo>
                  <a:pt x="56514" y="408939"/>
                </a:moveTo>
                <a:lnTo>
                  <a:pt x="45847" y="419099"/>
                </a:lnTo>
                <a:lnTo>
                  <a:pt x="103063" y="476797"/>
                </a:lnTo>
                <a:lnTo>
                  <a:pt x="106299" y="477519"/>
                </a:lnTo>
                <a:lnTo>
                  <a:pt x="106299" y="480059"/>
                </a:lnTo>
                <a:lnTo>
                  <a:pt x="127872" y="480059"/>
                </a:lnTo>
                <a:lnTo>
                  <a:pt x="56514" y="408939"/>
                </a:lnTo>
                <a:close/>
              </a:path>
              <a:path w="541020" h="541020">
                <a:moveTo>
                  <a:pt x="27431" y="471169"/>
                </a:moveTo>
                <a:lnTo>
                  <a:pt x="27558" y="473709"/>
                </a:lnTo>
                <a:lnTo>
                  <a:pt x="30667" y="474412"/>
                </a:lnTo>
                <a:lnTo>
                  <a:pt x="27431" y="471169"/>
                </a:lnTo>
                <a:close/>
              </a:path>
              <a:path w="541020" h="541020">
                <a:moveTo>
                  <a:pt x="131191" y="379729"/>
                </a:moveTo>
                <a:lnTo>
                  <a:pt x="123571" y="383539"/>
                </a:lnTo>
                <a:lnTo>
                  <a:pt x="116331" y="391159"/>
                </a:lnTo>
                <a:lnTo>
                  <a:pt x="109220" y="397509"/>
                </a:lnTo>
                <a:lnTo>
                  <a:pt x="105791" y="405129"/>
                </a:lnTo>
                <a:lnTo>
                  <a:pt x="105918" y="414019"/>
                </a:lnTo>
                <a:lnTo>
                  <a:pt x="106703" y="419099"/>
                </a:lnTo>
                <a:lnTo>
                  <a:pt x="131980" y="450849"/>
                </a:lnTo>
                <a:lnTo>
                  <a:pt x="143704" y="457199"/>
                </a:lnTo>
                <a:lnTo>
                  <a:pt x="157860" y="457199"/>
                </a:lnTo>
                <a:lnTo>
                  <a:pt x="165480" y="454659"/>
                </a:lnTo>
                <a:lnTo>
                  <a:pt x="177334" y="441959"/>
                </a:lnTo>
                <a:lnTo>
                  <a:pt x="145796" y="441959"/>
                </a:lnTo>
                <a:lnTo>
                  <a:pt x="141350" y="439419"/>
                </a:lnTo>
                <a:lnTo>
                  <a:pt x="121157" y="408939"/>
                </a:lnTo>
                <a:lnTo>
                  <a:pt x="122808" y="405129"/>
                </a:lnTo>
                <a:lnTo>
                  <a:pt x="126619" y="401319"/>
                </a:lnTo>
                <a:lnTo>
                  <a:pt x="130301" y="397509"/>
                </a:lnTo>
                <a:lnTo>
                  <a:pt x="134366" y="396239"/>
                </a:lnTo>
                <a:lnTo>
                  <a:pt x="166297" y="396239"/>
                </a:lnTo>
                <a:lnTo>
                  <a:pt x="162432" y="392429"/>
                </a:lnTo>
                <a:lnTo>
                  <a:pt x="156765" y="387349"/>
                </a:lnTo>
                <a:lnTo>
                  <a:pt x="151002" y="383539"/>
                </a:lnTo>
                <a:lnTo>
                  <a:pt x="145145" y="380999"/>
                </a:lnTo>
                <a:lnTo>
                  <a:pt x="139192" y="380999"/>
                </a:lnTo>
                <a:lnTo>
                  <a:pt x="131191" y="379729"/>
                </a:lnTo>
                <a:close/>
              </a:path>
              <a:path w="541020" h="541020">
                <a:moveTo>
                  <a:pt x="166297" y="396239"/>
                </a:moveTo>
                <a:lnTo>
                  <a:pt x="143128" y="396239"/>
                </a:lnTo>
                <a:lnTo>
                  <a:pt x="147447" y="398779"/>
                </a:lnTo>
                <a:lnTo>
                  <a:pt x="151637" y="402589"/>
                </a:lnTo>
                <a:lnTo>
                  <a:pt x="160781" y="411479"/>
                </a:lnTo>
                <a:lnTo>
                  <a:pt x="164973" y="416559"/>
                </a:lnTo>
                <a:lnTo>
                  <a:pt x="167258" y="420369"/>
                </a:lnTo>
                <a:lnTo>
                  <a:pt x="167512" y="424179"/>
                </a:lnTo>
                <a:lnTo>
                  <a:pt x="167894" y="429259"/>
                </a:lnTo>
                <a:lnTo>
                  <a:pt x="166116" y="433069"/>
                </a:lnTo>
                <a:lnTo>
                  <a:pt x="162432" y="436879"/>
                </a:lnTo>
                <a:lnTo>
                  <a:pt x="158623" y="440689"/>
                </a:lnTo>
                <a:lnTo>
                  <a:pt x="154558" y="441959"/>
                </a:lnTo>
                <a:lnTo>
                  <a:pt x="177334" y="441959"/>
                </a:lnTo>
                <a:lnTo>
                  <a:pt x="179704" y="439419"/>
                </a:lnTo>
                <a:lnTo>
                  <a:pt x="183260" y="431799"/>
                </a:lnTo>
                <a:lnTo>
                  <a:pt x="183176" y="429259"/>
                </a:lnTo>
                <a:lnTo>
                  <a:pt x="171450" y="401319"/>
                </a:lnTo>
                <a:lnTo>
                  <a:pt x="166297" y="396239"/>
                </a:lnTo>
                <a:close/>
              </a:path>
              <a:path w="541020" h="541020">
                <a:moveTo>
                  <a:pt x="160908" y="347979"/>
                </a:moveTo>
                <a:lnTo>
                  <a:pt x="149732" y="359409"/>
                </a:lnTo>
                <a:lnTo>
                  <a:pt x="224789" y="393699"/>
                </a:lnTo>
                <a:lnTo>
                  <a:pt x="232918" y="384809"/>
                </a:lnTo>
                <a:lnTo>
                  <a:pt x="227726" y="373379"/>
                </a:lnTo>
                <a:lnTo>
                  <a:pt x="213232" y="373379"/>
                </a:lnTo>
                <a:lnTo>
                  <a:pt x="160908" y="347979"/>
                </a:lnTo>
                <a:close/>
              </a:path>
              <a:path w="541020" h="541020">
                <a:moveTo>
                  <a:pt x="198881" y="309879"/>
                </a:moveTo>
                <a:lnTo>
                  <a:pt x="187705" y="321309"/>
                </a:lnTo>
                <a:lnTo>
                  <a:pt x="213232" y="373379"/>
                </a:lnTo>
                <a:lnTo>
                  <a:pt x="227726" y="373379"/>
                </a:lnTo>
                <a:lnTo>
                  <a:pt x="198881" y="309879"/>
                </a:lnTo>
                <a:close/>
              </a:path>
              <a:path w="541020" h="541020">
                <a:moveTo>
                  <a:pt x="253492" y="269239"/>
                </a:moveTo>
                <a:lnTo>
                  <a:pt x="247088" y="269239"/>
                </a:lnTo>
                <a:lnTo>
                  <a:pt x="241030" y="270509"/>
                </a:lnTo>
                <a:lnTo>
                  <a:pt x="219709" y="300989"/>
                </a:lnTo>
                <a:lnTo>
                  <a:pt x="220785" y="307339"/>
                </a:lnTo>
                <a:lnTo>
                  <a:pt x="223322" y="313781"/>
                </a:lnTo>
                <a:lnTo>
                  <a:pt x="227175" y="320039"/>
                </a:lnTo>
                <a:lnTo>
                  <a:pt x="232536" y="326389"/>
                </a:lnTo>
                <a:lnTo>
                  <a:pt x="238759" y="331469"/>
                </a:lnTo>
                <a:lnTo>
                  <a:pt x="244641" y="337819"/>
                </a:lnTo>
                <a:lnTo>
                  <a:pt x="256833" y="342899"/>
                </a:lnTo>
                <a:lnTo>
                  <a:pt x="263144" y="344169"/>
                </a:lnTo>
                <a:lnTo>
                  <a:pt x="275431" y="341629"/>
                </a:lnTo>
                <a:lnTo>
                  <a:pt x="281360" y="337819"/>
                </a:lnTo>
                <a:lnTo>
                  <a:pt x="287147" y="332739"/>
                </a:lnTo>
                <a:lnTo>
                  <a:pt x="290575" y="328929"/>
                </a:lnTo>
                <a:lnTo>
                  <a:pt x="258318" y="328929"/>
                </a:lnTo>
                <a:lnTo>
                  <a:pt x="253746" y="326389"/>
                </a:lnTo>
                <a:lnTo>
                  <a:pt x="252461" y="325119"/>
                </a:lnTo>
                <a:lnTo>
                  <a:pt x="247269" y="325119"/>
                </a:lnTo>
                <a:lnTo>
                  <a:pt x="238632" y="316229"/>
                </a:lnTo>
                <a:lnTo>
                  <a:pt x="241069" y="313781"/>
                </a:lnTo>
                <a:lnTo>
                  <a:pt x="237362" y="309879"/>
                </a:lnTo>
                <a:lnTo>
                  <a:pt x="234696" y="304799"/>
                </a:lnTo>
                <a:lnTo>
                  <a:pt x="233933" y="297179"/>
                </a:lnTo>
                <a:lnTo>
                  <a:pt x="233806" y="295909"/>
                </a:lnTo>
                <a:lnTo>
                  <a:pt x="235711" y="290829"/>
                </a:lnTo>
                <a:lnTo>
                  <a:pt x="239649" y="287019"/>
                </a:lnTo>
                <a:lnTo>
                  <a:pt x="243077" y="283209"/>
                </a:lnTo>
                <a:lnTo>
                  <a:pt x="246887" y="281939"/>
                </a:lnTo>
                <a:lnTo>
                  <a:pt x="277711" y="281939"/>
                </a:lnTo>
                <a:lnTo>
                  <a:pt x="273655" y="278129"/>
                </a:lnTo>
                <a:lnTo>
                  <a:pt x="260181" y="270509"/>
                </a:lnTo>
                <a:lnTo>
                  <a:pt x="253492" y="269239"/>
                </a:lnTo>
                <a:close/>
              </a:path>
              <a:path w="541020" h="541020">
                <a:moveTo>
                  <a:pt x="298196" y="304799"/>
                </a:moveTo>
                <a:lnTo>
                  <a:pt x="284099" y="304799"/>
                </a:lnTo>
                <a:lnTo>
                  <a:pt x="284099" y="308609"/>
                </a:lnTo>
                <a:lnTo>
                  <a:pt x="283336" y="311149"/>
                </a:lnTo>
                <a:lnTo>
                  <a:pt x="267970" y="328929"/>
                </a:lnTo>
                <a:lnTo>
                  <a:pt x="290575" y="328929"/>
                </a:lnTo>
                <a:lnTo>
                  <a:pt x="293243" y="325119"/>
                </a:lnTo>
                <a:lnTo>
                  <a:pt x="295148" y="320039"/>
                </a:lnTo>
                <a:lnTo>
                  <a:pt x="297179" y="314959"/>
                </a:lnTo>
                <a:lnTo>
                  <a:pt x="298196" y="309879"/>
                </a:lnTo>
                <a:lnTo>
                  <a:pt x="298196" y="304799"/>
                </a:lnTo>
                <a:close/>
              </a:path>
              <a:path w="541020" h="541020">
                <a:moveTo>
                  <a:pt x="241069" y="313781"/>
                </a:moveTo>
                <a:lnTo>
                  <a:pt x="238632" y="316229"/>
                </a:lnTo>
                <a:lnTo>
                  <a:pt x="247269" y="325119"/>
                </a:lnTo>
                <a:lnTo>
                  <a:pt x="249809" y="322579"/>
                </a:lnTo>
                <a:lnTo>
                  <a:pt x="248609" y="321309"/>
                </a:lnTo>
                <a:lnTo>
                  <a:pt x="242188" y="314959"/>
                </a:lnTo>
                <a:lnTo>
                  <a:pt x="241069" y="313781"/>
                </a:lnTo>
                <a:close/>
              </a:path>
              <a:path w="541020" h="541020">
                <a:moveTo>
                  <a:pt x="249893" y="322579"/>
                </a:moveTo>
                <a:lnTo>
                  <a:pt x="247269" y="325119"/>
                </a:lnTo>
                <a:lnTo>
                  <a:pt x="252461" y="325119"/>
                </a:lnTo>
                <a:lnTo>
                  <a:pt x="249893" y="322579"/>
                </a:lnTo>
                <a:close/>
              </a:path>
              <a:path w="541020" h="541020">
                <a:moveTo>
                  <a:pt x="277711" y="281939"/>
                </a:moveTo>
                <a:lnTo>
                  <a:pt x="246887" y="281939"/>
                </a:lnTo>
                <a:lnTo>
                  <a:pt x="255904" y="283209"/>
                </a:lnTo>
                <a:lnTo>
                  <a:pt x="260476" y="285749"/>
                </a:lnTo>
                <a:lnTo>
                  <a:pt x="265175" y="289559"/>
                </a:lnTo>
                <a:lnTo>
                  <a:pt x="241069" y="313781"/>
                </a:lnTo>
                <a:lnTo>
                  <a:pt x="242188" y="314959"/>
                </a:lnTo>
                <a:lnTo>
                  <a:pt x="249893" y="322579"/>
                </a:lnTo>
                <a:lnTo>
                  <a:pt x="251078" y="321309"/>
                </a:lnTo>
                <a:lnTo>
                  <a:pt x="284099" y="288289"/>
                </a:lnTo>
                <a:lnTo>
                  <a:pt x="280416" y="284479"/>
                </a:lnTo>
                <a:lnTo>
                  <a:pt x="277711" y="281939"/>
                </a:lnTo>
                <a:close/>
              </a:path>
              <a:path w="541020" h="541020">
                <a:moveTo>
                  <a:pt x="277241" y="231139"/>
                </a:moveTo>
                <a:lnTo>
                  <a:pt x="266446" y="242569"/>
                </a:lnTo>
                <a:lnTo>
                  <a:pt x="321055" y="297179"/>
                </a:lnTo>
                <a:lnTo>
                  <a:pt x="331850" y="285749"/>
                </a:lnTo>
                <a:lnTo>
                  <a:pt x="297560" y="251459"/>
                </a:lnTo>
                <a:lnTo>
                  <a:pt x="297306" y="251459"/>
                </a:lnTo>
                <a:lnTo>
                  <a:pt x="293877" y="248919"/>
                </a:lnTo>
                <a:lnTo>
                  <a:pt x="291317" y="246902"/>
                </a:lnTo>
                <a:lnTo>
                  <a:pt x="285623" y="242569"/>
                </a:lnTo>
                <a:lnTo>
                  <a:pt x="284155" y="238054"/>
                </a:lnTo>
                <a:lnTo>
                  <a:pt x="277241" y="231139"/>
                </a:lnTo>
                <a:close/>
              </a:path>
              <a:path w="541020" h="541020">
                <a:moveTo>
                  <a:pt x="335167" y="224789"/>
                </a:moveTo>
                <a:lnTo>
                  <a:pt x="304800" y="224789"/>
                </a:lnTo>
                <a:lnTo>
                  <a:pt x="312800" y="226059"/>
                </a:lnTo>
                <a:lnTo>
                  <a:pt x="316737" y="227329"/>
                </a:lnTo>
                <a:lnTo>
                  <a:pt x="320675" y="231139"/>
                </a:lnTo>
                <a:lnTo>
                  <a:pt x="353695" y="264159"/>
                </a:lnTo>
                <a:lnTo>
                  <a:pt x="364489" y="253999"/>
                </a:lnTo>
                <a:lnTo>
                  <a:pt x="335167" y="224789"/>
                </a:lnTo>
                <a:close/>
              </a:path>
              <a:path w="541020" h="541020">
                <a:moveTo>
                  <a:pt x="293003" y="246902"/>
                </a:moveTo>
                <a:lnTo>
                  <a:pt x="293968" y="248919"/>
                </a:lnTo>
                <a:lnTo>
                  <a:pt x="297306" y="251459"/>
                </a:lnTo>
                <a:lnTo>
                  <a:pt x="297560" y="251459"/>
                </a:lnTo>
                <a:lnTo>
                  <a:pt x="293003" y="246902"/>
                </a:lnTo>
                <a:close/>
              </a:path>
              <a:path w="541020" h="541020">
                <a:moveTo>
                  <a:pt x="284155" y="238054"/>
                </a:moveTo>
                <a:lnTo>
                  <a:pt x="285623" y="242569"/>
                </a:lnTo>
                <a:lnTo>
                  <a:pt x="293968" y="248919"/>
                </a:lnTo>
                <a:lnTo>
                  <a:pt x="293003" y="246902"/>
                </a:lnTo>
                <a:lnTo>
                  <a:pt x="284155" y="238054"/>
                </a:lnTo>
                <a:close/>
              </a:path>
              <a:path w="541020" h="541020">
                <a:moveTo>
                  <a:pt x="303149" y="208279"/>
                </a:moveTo>
                <a:lnTo>
                  <a:pt x="283718" y="232409"/>
                </a:lnTo>
                <a:lnTo>
                  <a:pt x="283972" y="237489"/>
                </a:lnTo>
                <a:lnTo>
                  <a:pt x="284155" y="238054"/>
                </a:lnTo>
                <a:lnTo>
                  <a:pt x="293003" y="246902"/>
                </a:lnTo>
                <a:lnTo>
                  <a:pt x="292226" y="245109"/>
                </a:lnTo>
                <a:lnTo>
                  <a:pt x="292353" y="237489"/>
                </a:lnTo>
                <a:lnTo>
                  <a:pt x="294131" y="233679"/>
                </a:lnTo>
                <a:lnTo>
                  <a:pt x="297687" y="229869"/>
                </a:lnTo>
                <a:lnTo>
                  <a:pt x="301117" y="226059"/>
                </a:lnTo>
                <a:lnTo>
                  <a:pt x="304800" y="224789"/>
                </a:lnTo>
                <a:lnTo>
                  <a:pt x="335167" y="224789"/>
                </a:lnTo>
                <a:lnTo>
                  <a:pt x="331343" y="220979"/>
                </a:lnTo>
                <a:lnTo>
                  <a:pt x="329133" y="218613"/>
                </a:lnTo>
                <a:lnTo>
                  <a:pt x="318261" y="212089"/>
                </a:lnTo>
                <a:lnTo>
                  <a:pt x="317357" y="209677"/>
                </a:lnTo>
                <a:lnTo>
                  <a:pt x="317119" y="209549"/>
                </a:lnTo>
                <a:lnTo>
                  <a:pt x="303149" y="208279"/>
                </a:lnTo>
                <a:close/>
              </a:path>
              <a:path w="541020" h="541020">
                <a:moveTo>
                  <a:pt x="369081" y="193039"/>
                </a:moveTo>
                <a:lnTo>
                  <a:pt x="345439" y="193039"/>
                </a:lnTo>
                <a:lnTo>
                  <a:pt x="349376" y="194309"/>
                </a:lnTo>
                <a:lnTo>
                  <a:pt x="353313" y="198119"/>
                </a:lnTo>
                <a:lnTo>
                  <a:pt x="386333" y="232409"/>
                </a:lnTo>
                <a:lnTo>
                  <a:pt x="397128" y="220979"/>
                </a:lnTo>
                <a:lnTo>
                  <a:pt x="369081" y="193039"/>
                </a:lnTo>
                <a:close/>
              </a:path>
              <a:path w="541020" h="541020">
                <a:moveTo>
                  <a:pt x="335533" y="175259"/>
                </a:moveTo>
                <a:lnTo>
                  <a:pt x="316737" y="196849"/>
                </a:lnTo>
                <a:lnTo>
                  <a:pt x="315849" y="201929"/>
                </a:lnTo>
                <a:lnTo>
                  <a:pt x="316356" y="207009"/>
                </a:lnTo>
                <a:lnTo>
                  <a:pt x="317309" y="209549"/>
                </a:lnTo>
                <a:lnTo>
                  <a:pt x="317357" y="209677"/>
                </a:lnTo>
                <a:lnTo>
                  <a:pt x="324230" y="213359"/>
                </a:lnTo>
                <a:lnTo>
                  <a:pt x="329133" y="218613"/>
                </a:lnTo>
                <a:lnTo>
                  <a:pt x="330961" y="219709"/>
                </a:lnTo>
                <a:lnTo>
                  <a:pt x="327278" y="215899"/>
                </a:lnTo>
                <a:lnTo>
                  <a:pt x="325247" y="212089"/>
                </a:lnTo>
                <a:lnTo>
                  <a:pt x="325120" y="208279"/>
                </a:lnTo>
                <a:lnTo>
                  <a:pt x="324866" y="204469"/>
                </a:lnTo>
                <a:lnTo>
                  <a:pt x="326389" y="201929"/>
                </a:lnTo>
                <a:lnTo>
                  <a:pt x="329692" y="198119"/>
                </a:lnTo>
                <a:lnTo>
                  <a:pt x="333375" y="194309"/>
                </a:lnTo>
                <a:lnTo>
                  <a:pt x="337311" y="193039"/>
                </a:lnTo>
                <a:lnTo>
                  <a:pt x="369081" y="193039"/>
                </a:lnTo>
                <a:lnTo>
                  <a:pt x="363981" y="187959"/>
                </a:lnTo>
                <a:lnTo>
                  <a:pt x="356870" y="180339"/>
                </a:lnTo>
                <a:lnTo>
                  <a:pt x="349757" y="176529"/>
                </a:lnTo>
                <a:lnTo>
                  <a:pt x="335533" y="175259"/>
                </a:lnTo>
                <a:close/>
              </a:path>
              <a:path w="541020" h="541020">
                <a:moveTo>
                  <a:pt x="317357" y="209677"/>
                </a:moveTo>
                <a:lnTo>
                  <a:pt x="318261" y="212089"/>
                </a:lnTo>
                <a:lnTo>
                  <a:pt x="329133" y="218613"/>
                </a:lnTo>
                <a:lnTo>
                  <a:pt x="324230" y="213359"/>
                </a:lnTo>
                <a:lnTo>
                  <a:pt x="317357" y="209677"/>
                </a:lnTo>
                <a:close/>
              </a:path>
              <a:path w="541020" h="541020">
                <a:moveTo>
                  <a:pt x="347979" y="116839"/>
                </a:moveTo>
                <a:lnTo>
                  <a:pt x="337311" y="128269"/>
                </a:lnTo>
                <a:lnTo>
                  <a:pt x="413766" y="204469"/>
                </a:lnTo>
                <a:lnTo>
                  <a:pt x="424560" y="193039"/>
                </a:lnTo>
                <a:lnTo>
                  <a:pt x="419455" y="187959"/>
                </a:lnTo>
                <a:lnTo>
                  <a:pt x="417258" y="186689"/>
                </a:lnTo>
                <a:lnTo>
                  <a:pt x="415162" y="185419"/>
                </a:lnTo>
                <a:lnTo>
                  <a:pt x="404495" y="173989"/>
                </a:lnTo>
                <a:lnTo>
                  <a:pt x="405415" y="173989"/>
                </a:lnTo>
                <a:lnTo>
                  <a:pt x="390099" y="158749"/>
                </a:lnTo>
                <a:lnTo>
                  <a:pt x="389635" y="158749"/>
                </a:lnTo>
                <a:lnTo>
                  <a:pt x="377951" y="149859"/>
                </a:lnTo>
                <a:lnTo>
                  <a:pt x="376584" y="145302"/>
                </a:lnTo>
                <a:lnTo>
                  <a:pt x="347979" y="116839"/>
                </a:lnTo>
                <a:close/>
              </a:path>
              <a:path w="541020" h="541020">
                <a:moveTo>
                  <a:pt x="406907" y="176529"/>
                </a:moveTo>
                <a:lnTo>
                  <a:pt x="408050" y="177799"/>
                </a:lnTo>
                <a:lnTo>
                  <a:pt x="415162" y="185419"/>
                </a:lnTo>
                <a:lnTo>
                  <a:pt x="419353" y="187959"/>
                </a:lnTo>
                <a:lnTo>
                  <a:pt x="418179" y="186689"/>
                </a:lnTo>
                <a:lnTo>
                  <a:pt x="409244" y="177799"/>
                </a:lnTo>
                <a:lnTo>
                  <a:pt x="406907" y="176529"/>
                </a:lnTo>
                <a:close/>
              </a:path>
              <a:path w="541020" h="541020">
                <a:moveTo>
                  <a:pt x="411733" y="177799"/>
                </a:moveTo>
                <a:lnTo>
                  <a:pt x="409244" y="177799"/>
                </a:lnTo>
                <a:lnTo>
                  <a:pt x="419455" y="187959"/>
                </a:lnTo>
                <a:lnTo>
                  <a:pt x="423545" y="187959"/>
                </a:lnTo>
                <a:lnTo>
                  <a:pt x="431926" y="186689"/>
                </a:lnTo>
                <a:lnTo>
                  <a:pt x="435609" y="184149"/>
                </a:lnTo>
                <a:lnTo>
                  <a:pt x="439038" y="180339"/>
                </a:lnTo>
                <a:lnTo>
                  <a:pt x="440531" y="179069"/>
                </a:lnTo>
                <a:lnTo>
                  <a:pt x="414274" y="179069"/>
                </a:lnTo>
                <a:lnTo>
                  <a:pt x="411733" y="177799"/>
                </a:lnTo>
                <a:close/>
              </a:path>
              <a:path w="541020" h="541020">
                <a:moveTo>
                  <a:pt x="427989" y="132079"/>
                </a:moveTo>
                <a:lnTo>
                  <a:pt x="405256" y="132079"/>
                </a:lnTo>
                <a:lnTo>
                  <a:pt x="409321" y="134619"/>
                </a:lnTo>
                <a:lnTo>
                  <a:pt x="413257" y="138429"/>
                </a:lnTo>
                <a:lnTo>
                  <a:pt x="431546" y="166369"/>
                </a:lnTo>
                <a:lnTo>
                  <a:pt x="429895" y="170179"/>
                </a:lnTo>
                <a:lnTo>
                  <a:pt x="424052" y="176529"/>
                </a:lnTo>
                <a:lnTo>
                  <a:pt x="421767" y="177799"/>
                </a:lnTo>
                <a:lnTo>
                  <a:pt x="419226" y="179069"/>
                </a:lnTo>
                <a:lnTo>
                  <a:pt x="440531" y="179069"/>
                </a:lnTo>
                <a:lnTo>
                  <a:pt x="445007" y="175259"/>
                </a:lnTo>
                <a:lnTo>
                  <a:pt x="447801" y="167639"/>
                </a:lnTo>
                <a:lnTo>
                  <a:pt x="447294" y="162559"/>
                </a:lnTo>
                <a:lnTo>
                  <a:pt x="447167" y="161289"/>
                </a:lnTo>
                <a:lnTo>
                  <a:pt x="446821" y="156111"/>
                </a:lnTo>
                <a:lnTo>
                  <a:pt x="446703" y="154335"/>
                </a:lnTo>
                <a:lnTo>
                  <a:pt x="446658" y="153669"/>
                </a:lnTo>
                <a:lnTo>
                  <a:pt x="442849" y="147319"/>
                </a:lnTo>
                <a:lnTo>
                  <a:pt x="435863" y="139699"/>
                </a:lnTo>
                <a:lnTo>
                  <a:pt x="427989" y="132079"/>
                </a:lnTo>
                <a:close/>
              </a:path>
              <a:path w="541020" h="541020">
                <a:moveTo>
                  <a:pt x="405415" y="173989"/>
                </a:moveTo>
                <a:lnTo>
                  <a:pt x="404495" y="173989"/>
                </a:lnTo>
                <a:lnTo>
                  <a:pt x="406907" y="176529"/>
                </a:lnTo>
                <a:lnTo>
                  <a:pt x="409321" y="177799"/>
                </a:lnTo>
                <a:lnTo>
                  <a:pt x="407968" y="176529"/>
                </a:lnTo>
                <a:lnTo>
                  <a:pt x="405415" y="173989"/>
                </a:lnTo>
                <a:close/>
              </a:path>
              <a:path w="541020" h="541020">
                <a:moveTo>
                  <a:pt x="376584" y="145302"/>
                </a:moveTo>
                <a:lnTo>
                  <a:pt x="377951" y="149859"/>
                </a:lnTo>
                <a:lnTo>
                  <a:pt x="389635" y="158749"/>
                </a:lnTo>
                <a:lnTo>
                  <a:pt x="385662" y="154335"/>
                </a:lnTo>
                <a:lnTo>
                  <a:pt x="376584" y="145302"/>
                </a:lnTo>
                <a:close/>
              </a:path>
              <a:path w="541020" h="541020">
                <a:moveTo>
                  <a:pt x="386270" y="154939"/>
                </a:moveTo>
                <a:lnTo>
                  <a:pt x="386912" y="155723"/>
                </a:lnTo>
                <a:lnTo>
                  <a:pt x="389635" y="158749"/>
                </a:lnTo>
                <a:lnTo>
                  <a:pt x="390099" y="158749"/>
                </a:lnTo>
                <a:lnTo>
                  <a:pt x="386270" y="154939"/>
                </a:lnTo>
                <a:close/>
              </a:path>
              <a:path w="541020" h="541020">
                <a:moveTo>
                  <a:pt x="395731" y="115569"/>
                </a:moveTo>
                <a:lnTo>
                  <a:pt x="389254" y="118109"/>
                </a:lnTo>
                <a:lnTo>
                  <a:pt x="383412" y="124459"/>
                </a:lnTo>
                <a:lnTo>
                  <a:pt x="380110" y="126999"/>
                </a:lnTo>
                <a:lnTo>
                  <a:pt x="378078" y="130809"/>
                </a:lnTo>
                <a:lnTo>
                  <a:pt x="377062" y="135889"/>
                </a:lnTo>
                <a:lnTo>
                  <a:pt x="376174" y="139699"/>
                </a:lnTo>
                <a:lnTo>
                  <a:pt x="376300" y="142239"/>
                </a:lnTo>
                <a:lnTo>
                  <a:pt x="376427" y="144779"/>
                </a:lnTo>
                <a:lnTo>
                  <a:pt x="376584" y="145302"/>
                </a:lnTo>
                <a:lnTo>
                  <a:pt x="387058" y="155723"/>
                </a:lnTo>
                <a:lnTo>
                  <a:pt x="385825" y="153669"/>
                </a:lnTo>
                <a:lnTo>
                  <a:pt x="385063" y="151129"/>
                </a:lnTo>
                <a:lnTo>
                  <a:pt x="384175" y="148589"/>
                </a:lnTo>
                <a:lnTo>
                  <a:pt x="384175" y="147319"/>
                </a:lnTo>
                <a:lnTo>
                  <a:pt x="385699" y="142239"/>
                </a:lnTo>
                <a:lnTo>
                  <a:pt x="387223" y="139699"/>
                </a:lnTo>
                <a:lnTo>
                  <a:pt x="393064" y="133349"/>
                </a:lnTo>
                <a:lnTo>
                  <a:pt x="396875" y="132079"/>
                </a:lnTo>
                <a:lnTo>
                  <a:pt x="427989" y="132079"/>
                </a:lnTo>
                <a:lnTo>
                  <a:pt x="424052" y="128269"/>
                </a:lnTo>
                <a:lnTo>
                  <a:pt x="416941" y="120649"/>
                </a:lnTo>
                <a:lnTo>
                  <a:pt x="409828" y="116839"/>
                </a:lnTo>
                <a:lnTo>
                  <a:pt x="395731" y="115569"/>
                </a:lnTo>
                <a:close/>
              </a:path>
              <a:path w="541020" h="541020">
                <a:moveTo>
                  <a:pt x="461518" y="60959"/>
                </a:moveTo>
                <a:lnTo>
                  <a:pt x="455114" y="60959"/>
                </a:lnTo>
                <a:lnTo>
                  <a:pt x="449056" y="62229"/>
                </a:lnTo>
                <a:lnTo>
                  <a:pt x="427735" y="92709"/>
                </a:lnTo>
                <a:lnTo>
                  <a:pt x="428757" y="99059"/>
                </a:lnTo>
                <a:lnTo>
                  <a:pt x="452665" y="129539"/>
                </a:lnTo>
                <a:lnTo>
                  <a:pt x="471043" y="135889"/>
                </a:lnTo>
                <a:lnTo>
                  <a:pt x="477331" y="135889"/>
                </a:lnTo>
                <a:lnTo>
                  <a:pt x="483441" y="133349"/>
                </a:lnTo>
                <a:lnTo>
                  <a:pt x="489384" y="129539"/>
                </a:lnTo>
                <a:lnTo>
                  <a:pt x="495173" y="124459"/>
                </a:lnTo>
                <a:lnTo>
                  <a:pt x="498475" y="120649"/>
                </a:lnTo>
                <a:lnTo>
                  <a:pt x="466344" y="120649"/>
                </a:lnTo>
                <a:lnTo>
                  <a:pt x="461645" y="118109"/>
                </a:lnTo>
                <a:lnTo>
                  <a:pt x="460163" y="116839"/>
                </a:lnTo>
                <a:lnTo>
                  <a:pt x="455168" y="116839"/>
                </a:lnTo>
                <a:lnTo>
                  <a:pt x="446531" y="107949"/>
                </a:lnTo>
                <a:lnTo>
                  <a:pt x="448851" y="105630"/>
                </a:lnTo>
                <a:lnTo>
                  <a:pt x="445261" y="102869"/>
                </a:lnTo>
                <a:lnTo>
                  <a:pt x="442722" y="97789"/>
                </a:lnTo>
                <a:lnTo>
                  <a:pt x="442213" y="92709"/>
                </a:lnTo>
                <a:lnTo>
                  <a:pt x="441832" y="87629"/>
                </a:lnTo>
                <a:lnTo>
                  <a:pt x="443610" y="82549"/>
                </a:lnTo>
                <a:lnTo>
                  <a:pt x="447675" y="78739"/>
                </a:lnTo>
                <a:lnTo>
                  <a:pt x="450976" y="76199"/>
                </a:lnTo>
                <a:lnTo>
                  <a:pt x="454913" y="73659"/>
                </a:lnTo>
                <a:lnTo>
                  <a:pt x="485716" y="73659"/>
                </a:lnTo>
                <a:lnTo>
                  <a:pt x="481627" y="69849"/>
                </a:lnTo>
                <a:lnTo>
                  <a:pt x="468189" y="62229"/>
                </a:lnTo>
                <a:lnTo>
                  <a:pt x="461518" y="60959"/>
                </a:lnTo>
                <a:close/>
              </a:path>
              <a:path w="541020" h="541020">
                <a:moveTo>
                  <a:pt x="506222" y="97789"/>
                </a:moveTo>
                <a:lnTo>
                  <a:pt x="492125" y="97789"/>
                </a:lnTo>
                <a:lnTo>
                  <a:pt x="491998" y="100329"/>
                </a:lnTo>
                <a:lnTo>
                  <a:pt x="491362" y="104139"/>
                </a:lnTo>
                <a:lnTo>
                  <a:pt x="488823" y="109219"/>
                </a:lnTo>
                <a:lnTo>
                  <a:pt x="487045" y="111759"/>
                </a:lnTo>
                <a:lnTo>
                  <a:pt x="480568" y="119379"/>
                </a:lnTo>
                <a:lnTo>
                  <a:pt x="475996" y="120649"/>
                </a:lnTo>
                <a:lnTo>
                  <a:pt x="498475" y="120649"/>
                </a:lnTo>
                <a:lnTo>
                  <a:pt x="501269" y="116839"/>
                </a:lnTo>
                <a:lnTo>
                  <a:pt x="505078" y="107949"/>
                </a:lnTo>
                <a:lnTo>
                  <a:pt x="506095" y="102869"/>
                </a:lnTo>
                <a:lnTo>
                  <a:pt x="506222" y="97789"/>
                </a:lnTo>
                <a:close/>
              </a:path>
              <a:path w="541020" h="541020">
                <a:moveTo>
                  <a:pt x="448851" y="105630"/>
                </a:moveTo>
                <a:lnTo>
                  <a:pt x="446531" y="107949"/>
                </a:lnTo>
                <a:lnTo>
                  <a:pt x="455168" y="116839"/>
                </a:lnTo>
                <a:lnTo>
                  <a:pt x="457473" y="114534"/>
                </a:lnTo>
                <a:lnTo>
                  <a:pt x="457200" y="114299"/>
                </a:lnTo>
                <a:lnTo>
                  <a:pt x="450214" y="106679"/>
                </a:lnTo>
                <a:lnTo>
                  <a:pt x="448851" y="105630"/>
                </a:lnTo>
                <a:close/>
              </a:path>
              <a:path w="541020" h="541020">
                <a:moveTo>
                  <a:pt x="457473" y="114534"/>
                </a:moveTo>
                <a:lnTo>
                  <a:pt x="455168" y="116839"/>
                </a:lnTo>
                <a:lnTo>
                  <a:pt x="460163" y="116839"/>
                </a:lnTo>
                <a:lnTo>
                  <a:pt x="457473" y="114534"/>
                </a:lnTo>
                <a:close/>
              </a:path>
              <a:path w="541020" h="541020">
                <a:moveTo>
                  <a:pt x="485716" y="73659"/>
                </a:moveTo>
                <a:lnTo>
                  <a:pt x="454913" y="73659"/>
                </a:lnTo>
                <a:lnTo>
                  <a:pt x="463803" y="74929"/>
                </a:lnTo>
                <a:lnTo>
                  <a:pt x="468502" y="77469"/>
                </a:lnTo>
                <a:lnTo>
                  <a:pt x="473201" y="81279"/>
                </a:lnTo>
                <a:lnTo>
                  <a:pt x="448851" y="105630"/>
                </a:lnTo>
                <a:lnTo>
                  <a:pt x="450214" y="106679"/>
                </a:lnTo>
                <a:lnTo>
                  <a:pt x="457200" y="114299"/>
                </a:lnTo>
                <a:lnTo>
                  <a:pt x="457473" y="114534"/>
                </a:lnTo>
                <a:lnTo>
                  <a:pt x="491998" y="80009"/>
                </a:lnTo>
                <a:lnTo>
                  <a:pt x="488442" y="76199"/>
                </a:lnTo>
                <a:lnTo>
                  <a:pt x="485716" y="73659"/>
                </a:lnTo>
                <a:close/>
              </a:path>
              <a:path w="541020" h="541020">
                <a:moveTo>
                  <a:pt x="486282" y="22859"/>
                </a:moveTo>
                <a:lnTo>
                  <a:pt x="475614" y="33019"/>
                </a:lnTo>
                <a:lnTo>
                  <a:pt x="530225" y="87629"/>
                </a:lnTo>
                <a:lnTo>
                  <a:pt x="540893" y="77469"/>
                </a:lnTo>
                <a:lnTo>
                  <a:pt x="508296" y="44873"/>
                </a:lnTo>
                <a:lnTo>
                  <a:pt x="494664" y="33019"/>
                </a:lnTo>
                <a:lnTo>
                  <a:pt x="493902" y="30480"/>
                </a:lnTo>
                <a:lnTo>
                  <a:pt x="486282" y="22859"/>
                </a:lnTo>
                <a:close/>
              </a:path>
              <a:path w="541020" h="541020">
                <a:moveTo>
                  <a:pt x="493902" y="30480"/>
                </a:moveTo>
                <a:lnTo>
                  <a:pt x="494664" y="33019"/>
                </a:lnTo>
                <a:lnTo>
                  <a:pt x="508296" y="44873"/>
                </a:lnTo>
                <a:lnTo>
                  <a:pt x="506475" y="43053"/>
                </a:lnTo>
                <a:lnTo>
                  <a:pt x="505577" y="42289"/>
                </a:lnTo>
                <a:lnTo>
                  <a:pt x="504698" y="41275"/>
                </a:lnTo>
                <a:lnTo>
                  <a:pt x="493902" y="30480"/>
                </a:lnTo>
                <a:close/>
              </a:path>
              <a:path w="541020" h="541020">
                <a:moveTo>
                  <a:pt x="504698" y="41275"/>
                </a:moveTo>
                <a:lnTo>
                  <a:pt x="505577" y="42289"/>
                </a:lnTo>
                <a:lnTo>
                  <a:pt x="506475" y="43053"/>
                </a:lnTo>
                <a:lnTo>
                  <a:pt x="504698" y="41275"/>
                </a:lnTo>
                <a:close/>
              </a:path>
              <a:path w="541020" h="541020">
                <a:moveTo>
                  <a:pt x="516127" y="0"/>
                </a:moveTo>
                <a:lnTo>
                  <a:pt x="510285" y="0"/>
                </a:lnTo>
                <a:lnTo>
                  <a:pt x="507619" y="2539"/>
                </a:lnTo>
                <a:lnTo>
                  <a:pt x="504825" y="3809"/>
                </a:lnTo>
                <a:lnTo>
                  <a:pt x="492759" y="24129"/>
                </a:lnTo>
                <a:lnTo>
                  <a:pt x="493141" y="27939"/>
                </a:lnTo>
                <a:lnTo>
                  <a:pt x="493902" y="30480"/>
                </a:lnTo>
                <a:lnTo>
                  <a:pt x="504698" y="41275"/>
                </a:lnTo>
                <a:lnTo>
                  <a:pt x="503047" y="39369"/>
                </a:lnTo>
                <a:lnTo>
                  <a:pt x="501396" y="35559"/>
                </a:lnTo>
                <a:lnTo>
                  <a:pt x="501396" y="27939"/>
                </a:lnTo>
                <a:lnTo>
                  <a:pt x="503047" y="24129"/>
                </a:lnTo>
                <a:lnTo>
                  <a:pt x="508380" y="19049"/>
                </a:lnTo>
                <a:lnTo>
                  <a:pt x="510285" y="17779"/>
                </a:lnTo>
                <a:lnTo>
                  <a:pt x="514350" y="16509"/>
                </a:lnTo>
                <a:lnTo>
                  <a:pt x="518541" y="16509"/>
                </a:lnTo>
                <a:lnTo>
                  <a:pt x="516127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49512" y="5591873"/>
            <a:ext cx="534670" cy="534670"/>
          </a:xfrm>
          <a:custGeom>
            <a:avLst/>
            <a:gdLst/>
            <a:ahLst/>
            <a:cxnLst/>
            <a:rect l="l" t="t" r="r" b="b"/>
            <a:pathLst>
              <a:path w="534670" h="534670">
                <a:moveTo>
                  <a:pt x="10970" y="448355"/>
                </a:moveTo>
                <a:lnTo>
                  <a:pt x="6875" y="452119"/>
                </a:lnTo>
                <a:lnTo>
                  <a:pt x="0" y="458590"/>
                </a:lnTo>
                <a:lnTo>
                  <a:pt x="249" y="458590"/>
                </a:lnTo>
                <a:lnTo>
                  <a:pt x="76582" y="534669"/>
                </a:lnTo>
                <a:lnTo>
                  <a:pt x="83710" y="528085"/>
                </a:lnTo>
                <a:lnTo>
                  <a:pt x="73661" y="518159"/>
                </a:lnTo>
                <a:lnTo>
                  <a:pt x="77287" y="514454"/>
                </a:lnTo>
                <a:lnTo>
                  <a:pt x="24941" y="462279"/>
                </a:lnTo>
                <a:lnTo>
                  <a:pt x="17654" y="462279"/>
                </a:lnTo>
                <a:lnTo>
                  <a:pt x="7367" y="452119"/>
                </a:lnTo>
                <a:lnTo>
                  <a:pt x="10970" y="448355"/>
                </a:lnTo>
                <a:close/>
              </a:path>
              <a:path w="534670" h="534670">
                <a:moveTo>
                  <a:pt x="87475" y="524607"/>
                </a:moveTo>
                <a:lnTo>
                  <a:pt x="83710" y="528085"/>
                </a:lnTo>
                <a:lnTo>
                  <a:pt x="83948" y="528319"/>
                </a:lnTo>
                <a:lnTo>
                  <a:pt x="87475" y="524607"/>
                </a:lnTo>
                <a:close/>
              </a:path>
              <a:path w="534670" h="534670">
                <a:moveTo>
                  <a:pt x="77287" y="514454"/>
                </a:moveTo>
                <a:lnTo>
                  <a:pt x="73661" y="518159"/>
                </a:lnTo>
                <a:lnTo>
                  <a:pt x="83710" y="528085"/>
                </a:lnTo>
                <a:lnTo>
                  <a:pt x="87474" y="524607"/>
                </a:lnTo>
                <a:lnTo>
                  <a:pt x="77287" y="514454"/>
                </a:lnTo>
                <a:close/>
              </a:path>
              <a:path w="534670" h="534670">
                <a:moveTo>
                  <a:pt x="83455" y="435609"/>
                </a:moveTo>
                <a:lnTo>
                  <a:pt x="58421" y="435609"/>
                </a:lnTo>
                <a:lnTo>
                  <a:pt x="64136" y="438150"/>
                </a:lnTo>
                <a:lnTo>
                  <a:pt x="97283" y="471169"/>
                </a:lnTo>
                <a:lnTo>
                  <a:pt x="99950" y="477519"/>
                </a:lnTo>
                <a:lnTo>
                  <a:pt x="99696" y="482599"/>
                </a:lnTo>
                <a:lnTo>
                  <a:pt x="99569" y="488949"/>
                </a:lnTo>
                <a:lnTo>
                  <a:pt x="96648" y="495299"/>
                </a:lnTo>
                <a:lnTo>
                  <a:pt x="91060" y="500379"/>
                </a:lnTo>
                <a:lnTo>
                  <a:pt x="77287" y="514454"/>
                </a:lnTo>
                <a:lnTo>
                  <a:pt x="87479" y="524607"/>
                </a:lnTo>
                <a:lnTo>
                  <a:pt x="100839" y="510539"/>
                </a:lnTo>
                <a:lnTo>
                  <a:pt x="107062" y="505459"/>
                </a:lnTo>
                <a:lnTo>
                  <a:pt x="111253" y="499109"/>
                </a:lnTo>
                <a:lnTo>
                  <a:pt x="115571" y="485139"/>
                </a:lnTo>
                <a:lnTo>
                  <a:pt x="115825" y="478789"/>
                </a:lnTo>
                <a:lnTo>
                  <a:pt x="113920" y="472439"/>
                </a:lnTo>
                <a:lnTo>
                  <a:pt x="112142" y="466089"/>
                </a:lnTo>
                <a:lnTo>
                  <a:pt x="108332" y="459739"/>
                </a:lnTo>
                <a:lnTo>
                  <a:pt x="102617" y="454659"/>
                </a:lnTo>
                <a:lnTo>
                  <a:pt x="83455" y="435609"/>
                </a:lnTo>
                <a:close/>
              </a:path>
              <a:path w="534670" h="534670">
                <a:moveTo>
                  <a:pt x="10970" y="448355"/>
                </a:moveTo>
                <a:lnTo>
                  <a:pt x="7367" y="452119"/>
                </a:lnTo>
                <a:lnTo>
                  <a:pt x="17654" y="462279"/>
                </a:lnTo>
                <a:lnTo>
                  <a:pt x="21238" y="458590"/>
                </a:lnTo>
                <a:lnTo>
                  <a:pt x="10970" y="448355"/>
                </a:lnTo>
                <a:close/>
              </a:path>
              <a:path w="534670" h="534670">
                <a:moveTo>
                  <a:pt x="21239" y="458590"/>
                </a:moveTo>
                <a:lnTo>
                  <a:pt x="17654" y="462279"/>
                </a:lnTo>
                <a:lnTo>
                  <a:pt x="24941" y="462279"/>
                </a:lnTo>
                <a:lnTo>
                  <a:pt x="21239" y="458590"/>
                </a:lnTo>
                <a:close/>
              </a:path>
              <a:path w="534670" h="534670">
                <a:moveTo>
                  <a:pt x="60326" y="420369"/>
                </a:moveTo>
                <a:lnTo>
                  <a:pt x="53087" y="420369"/>
                </a:lnTo>
                <a:lnTo>
                  <a:pt x="45727" y="421639"/>
                </a:lnTo>
                <a:lnTo>
                  <a:pt x="38498" y="424179"/>
                </a:lnTo>
                <a:lnTo>
                  <a:pt x="31388" y="427989"/>
                </a:lnTo>
                <a:lnTo>
                  <a:pt x="24385" y="434339"/>
                </a:lnTo>
                <a:lnTo>
                  <a:pt x="10970" y="448355"/>
                </a:lnTo>
                <a:lnTo>
                  <a:pt x="21239" y="458590"/>
                </a:lnTo>
                <a:lnTo>
                  <a:pt x="34926" y="444500"/>
                </a:lnTo>
                <a:lnTo>
                  <a:pt x="40514" y="439419"/>
                </a:lnTo>
                <a:lnTo>
                  <a:pt x="46356" y="435609"/>
                </a:lnTo>
                <a:lnTo>
                  <a:pt x="83455" y="435609"/>
                </a:lnTo>
                <a:lnTo>
                  <a:pt x="80900" y="433069"/>
                </a:lnTo>
                <a:lnTo>
                  <a:pt x="74232" y="426719"/>
                </a:lnTo>
                <a:lnTo>
                  <a:pt x="67374" y="422909"/>
                </a:lnTo>
                <a:lnTo>
                  <a:pt x="60326" y="420369"/>
                </a:lnTo>
                <a:close/>
              </a:path>
              <a:path w="534670" h="534670">
                <a:moveTo>
                  <a:pt x="136272" y="379729"/>
                </a:moveTo>
                <a:lnTo>
                  <a:pt x="129815" y="379729"/>
                </a:lnTo>
                <a:lnTo>
                  <a:pt x="123762" y="381000"/>
                </a:lnTo>
                <a:lnTo>
                  <a:pt x="102490" y="411479"/>
                </a:lnTo>
                <a:lnTo>
                  <a:pt x="103512" y="417829"/>
                </a:lnTo>
                <a:lnTo>
                  <a:pt x="127438" y="448355"/>
                </a:lnTo>
                <a:lnTo>
                  <a:pt x="139558" y="454659"/>
                </a:lnTo>
                <a:lnTo>
                  <a:pt x="152030" y="454659"/>
                </a:lnTo>
                <a:lnTo>
                  <a:pt x="158132" y="452119"/>
                </a:lnTo>
                <a:lnTo>
                  <a:pt x="163996" y="448355"/>
                </a:lnTo>
                <a:lnTo>
                  <a:pt x="169800" y="443229"/>
                </a:lnTo>
                <a:lnTo>
                  <a:pt x="173229" y="440689"/>
                </a:lnTo>
                <a:lnTo>
                  <a:pt x="173895" y="439419"/>
                </a:lnTo>
                <a:lnTo>
                  <a:pt x="141098" y="439419"/>
                </a:lnTo>
                <a:lnTo>
                  <a:pt x="136399" y="438150"/>
                </a:lnTo>
                <a:lnTo>
                  <a:pt x="134113" y="435609"/>
                </a:lnTo>
                <a:lnTo>
                  <a:pt x="129922" y="435609"/>
                </a:lnTo>
                <a:lnTo>
                  <a:pt x="121286" y="427989"/>
                </a:lnTo>
                <a:lnTo>
                  <a:pt x="123777" y="425498"/>
                </a:lnTo>
                <a:lnTo>
                  <a:pt x="120016" y="421639"/>
                </a:lnTo>
                <a:lnTo>
                  <a:pt x="117349" y="416559"/>
                </a:lnTo>
                <a:lnTo>
                  <a:pt x="129668" y="393700"/>
                </a:lnTo>
                <a:lnTo>
                  <a:pt x="160463" y="393700"/>
                </a:lnTo>
                <a:lnTo>
                  <a:pt x="156363" y="389889"/>
                </a:lnTo>
                <a:lnTo>
                  <a:pt x="149591" y="384809"/>
                </a:lnTo>
                <a:lnTo>
                  <a:pt x="136272" y="379729"/>
                </a:lnTo>
                <a:close/>
              </a:path>
              <a:path w="534670" h="534670">
                <a:moveTo>
                  <a:pt x="180976" y="416559"/>
                </a:moveTo>
                <a:lnTo>
                  <a:pt x="166879" y="416559"/>
                </a:lnTo>
                <a:lnTo>
                  <a:pt x="166752" y="419100"/>
                </a:lnTo>
                <a:lnTo>
                  <a:pt x="166117" y="422909"/>
                </a:lnTo>
                <a:lnTo>
                  <a:pt x="163577" y="429259"/>
                </a:lnTo>
                <a:lnTo>
                  <a:pt x="161799" y="431800"/>
                </a:lnTo>
                <a:lnTo>
                  <a:pt x="155322" y="438150"/>
                </a:lnTo>
                <a:lnTo>
                  <a:pt x="150750" y="439419"/>
                </a:lnTo>
                <a:lnTo>
                  <a:pt x="173895" y="439419"/>
                </a:lnTo>
                <a:lnTo>
                  <a:pt x="175896" y="435609"/>
                </a:lnTo>
                <a:lnTo>
                  <a:pt x="177928" y="431800"/>
                </a:lnTo>
                <a:lnTo>
                  <a:pt x="179833" y="426719"/>
                </a:lnTo>
                <a:lnTo>
                  <a:pt x="180849" y="421639"/>
                </a:lnTo>
                <a:lnTo>
                  <a:pt x="180944" y="417829"/>
                </a:lnTo>
                <a:lnTo>
                  <a:pt x="180976" y="416559"/>
                </a:lnTo>
                <a:close/>
              </a:path>
              <a:path w="534670" h="534670">
                <a:moveTo>
                  <a:pt x="123777" y="425498"/>
                </a:moveTo>
                <a:lnTo>
                  <a:pt x="121286" y="427989"/>
                </a:lnTo>
                <a:lnTo>
                  <a:pt x="129922" y="435609"/>
                </a:lnTo>
                <a:lnTo>
                  <a:pt x="132127" y="433404"/>
                </a:lnTo>
                <a:lnTo>
                  <a:pt x="131827" y="433069"/>
                </a:lnTo>
                <a:lnTo>
                  <a:pt x="124969" y="426719"/>
                </a:lnTo>
                <a:lnTo>
                  <a:pt x="123777" y="425498"/>
                </a:lnTo>
                <a:close/>
              </a:path>
              <a:path w="534670" h="534670">
                <a:moveTo>
                  <a:pt x="132127" y="433404"/>
                </a:moveTo>
                <a:lnTo>
                  <a:pt x="129922" y="435609"/>
                </a:lnTo>
                <a:lnTo>
                  <a:pt x="134113" y="435609"/>
                </a:lnTo>
                <a:lnTo>
                  <a:pt x="132127" y="433404"/>
                </a:lnTo>
                <a:close/>
              </a:path>
              <a:path w="534670" h="534670">
                <a:moveTo>
                  <a:pt x="160463" y="393700"/>
                </a:moveTo>
                <a:lnTo>
                  <a:pt x="129668" y="393700"/>
                </a:lnTo>
                <a:lnTo>
                  <a:pt x="138558" y="394969"/>
                </a:lnTo>
                <a:lnTo>
                  <a:pt x="143130" y="396239"/>
                </a:lnTo>
                <a:lnTo>
                  <a:pt x="147956" y="401319"/>
                </a:lnTo>
                <a:lnTo>
                  <a:pt x="123777" y="425498"/>
                </a:lnTo>
                <a:lnTo>
                  <a:pt x="124969" y="426719"/>
                </a:lnTo>
                <a:lnTo>
                  <a:pt x="131827" y="433069"/>
                </a:lnTo>
                <a:lnTo>
                  <a:pt x="132127" y="433404"/>
                </a:lnTo>
                <a:lnTo>
                  <a:pt x="166752" y="398779"/>
                </a:lnTo>
                <a:lnTo>
                  <a:pt x="163196" y="396239"/>
                </a:lnTo>
                <a:lnTo>
                  <a:pt x="160463" y="393700"/>
                </a:lnTo>
                <a:close/>
              </a:path>
              <a:path w="534670" h="534670">
                <a:moveTo>
                  <a:pt x="194184" y="318769"/>
                </a:moveTo>
                <a:lnTo>
                  <a:pt x="161973" y="341629"/>
                </a:lnTo>
                <a:lnTo>
                  <a:pt x="159132" y="354329"/>
                </a:lnTo>
                <a:lnTo>
                  <a:pt x="159824" y="360679"/>
                </a:lnTo>
                <a:lnTo>
                  <a:pt x="161910" y="365759"/>
                </a:lnTo>
                <a:lnTo>
                  <a:pt x="165400" y="372109"/>
                </a:lnTo>
                <a:lnTo>
                  <a:pt x="170308" y="377189"/>
                </a:lnTo>
                <a:lnTo>
                  <a:pt x="179325" y="387350"/>
                </a:lnTo>
                <a:lnTo>
                  <a:pt x="185016" y="391159"/>
                </a:lnTo>
                <a:lnTo>
                  <a:pt x="190850" y="394969"/>
                </a:lnTo>
                <a:lnTo>
                  <a:pt x="196827" y="397509"/>
                </a:lnTo>
                <a:lnTo>
                  <a:pt x="209140" y="397509"/>
                </a:lnTo>
                <a:lnTo>
                  <a:pt x="215155" y="394969"/>
                </a:lnTo>
                <a:lnTo>
                  <a:pt x="221003" y="391159"/>
                </a:lnTo>
                <a:lnTo>
                  <a:pt x="226696" y="387350"/>
                </a:lnTo>
                <a:lnTo>
                  <a:pt x="230887" y="382269"/>
                </a:lnTo>
                <a:lnTo>
                  <a:pt x="198883" y="382269"/>
                </a:lnTo>
                <a:lnTo>
                  <a:pt x="194311" y="379729"/>
                </a:lnTo>
                <a:lnTo>
                  <a:pt x="176785" y="363219"/>
                </a:lnTo>
                <a:lnTo>
                  <a:pt x="174753" y="358139"/>
                </a:lnTo>
                <a:lnTo>
                  <a:pt x="174626" y="349250"/>
                </a:lnTo>
                <a:lnTo>
                  <a:pt x="176658" y="345439"/>
                </a:lnTo>
                <a:lnTo>
                  <a:pt x="191771" y="334009"/>
                </a:lnTo>
                <a:lnTo>
                  <a:pt x="198248" y="334009"/>
                </a:lnTo>
                <a:lnTo>
                  <a:pt x="199010" y="320039"/>
                </a:lnTo>
                <a:lnTo>
                  <a:pt x="194184" y="318769"/>
                </a:lnTo>
                <a:close/>
              </a:path>
              <a:path w="534670" h="534670">
                <a:moveTo>
                  <a:pt x="237872" y="358139"/>
                </a:moveTo>
                <a:lnTo>
                  <a:pt x="222632" y="358139"/>
                </a:lnTo>
                <a:lnTo>
                  <a:pt x="222886" y="360679"/>
                </a:lnTo>
                <a:lnTo>
                  <a:pt x="222886" y="363219"/>
                </a:lnTo>
                <a:lnTo>
                  <a:pt x="222632" y="365759"/>
                </a:lnTo>
                <a:lnTo>
                  <a:pt x="220600" y="372109"/>
                </a:lnTo>
                <a:lnTo>
                  <a:pt x="218949" y="374650"/>
                </a:lnTo>
                <a:lnTo>
                  <a:pt x="216663" y="375919"/>
                </a:lnTo>
                <a:lnTo>
                  <a:pt x="212472" y="381000"/>
                </a:lnTo>
                <a:lnTo>
                  <a:pt x="208027" y="382269"/>
                </a:lnTo>
                <a:lnTo>
                  <a:pt x="230887" y="382269"/>
                </a:lnTo>
                <a:lnTo>
                  <a:pt x="234062" y="378459"/>
                </a:lnTo>
                <a:lnTo>
                  <a:pt x="237872" y="368300"/>
                </a:lnTo>
                <a:lnTo>
                  <a:pt x="238507" y="363219"/>
                </a:lnTo>
                <a:lnTo>
                  <a:pt x="237872" y="358139"/>
                </a:lnTo>
                <a:close/>
              </a:path>
              <a:path w="534670" h="534670">
                <a:moveTo>
                  <a:pt x="247270" y="269239"/>
                </a:moveTo>
                <a:lnTo>
                  <a:pt x="240811" y="269239"/>
                </a:lnTo>
                <a:lnTo>
                  <a:pt x="234744" y="270509"/>
                </a:lnTo>
                <a:lnTo>
                  <a:pt x="213361" y="300989"/>
                </a:lnTo>
                <a:lnTo>
                  <a:pt x="214456" y="307339"/>
                </a:lnTo>
                <a:lnTo>
                  <a:pt x="238364" y="337819"/>
                </a:lnTo>
                <a:lnTo>
                  <a:pt x="256795" y="344169"/>
                </a:lnTo>
                <a:lnTo>
                  <a:pt x="269130" y="341629"/>
                </a:lnTo>
                <a:lnTo>
                  <a:pt x="275065" y="337819"/>
                </a:lnTo>
                <a:lnTo>
                  <a:pt x="280798" y="332739"/>
                </a:lnTo>
                <a:lnTo>
                  <a:pt x="284227" y="328929"/>
                </a:lnTo>
                <a:lnTo>
                  <a:pt x="252096" y="328929"/>
                </a:lnTo>
                <a:lnTo>
                  <a:pt x="247397" y="326389"/>
                </a:lnTo>
                <a:lnTo>
                  <a:pt x="245873" y="325119"/>
                </a:lnTo>
                <a:lnTo>
                  <a:pt x="240920" y="325119"/>
                </a:lnTo>
                <a:lnTo>
                  <a:pt x="232284" y="316229"/>
                </a:lnTo>
                <a:lnTo>
                  <a:pt x="234775" y="313738"/>
                </a:lnTo>
                <a:lnTo>
                  <a:pt x="231014" y="309879"/>
                </a:lnTo>
                <a:lnTo>
                  <a:pt x="228347" y="304800"/>
                </a:lnTo>
                <a:lnTo>
                  <a:pt x="227585" y="295909"/>
                </a:lnTo>
                <a:lnTo>
                  <a:pt x="229363" y="290829"/>
                </a:lnTo>
                <a:lnTo>
                  <a:pt x="233427" y="287019"/>
                </a:lnTo>
                <a:lnTo>
                  <a:pt x="236729" y="283209"/>
                </a:lnTo>
                <a:lnTo>
                  <a:pt x="240666" y="281939"/>
                </a:lnTo>
                <a:lnTo>
                  <a:pt x="271461" y="281939"/>
                </a:lnTo>
                <a:lnTo>
                  <a:pt x="267361" y="278129"/>
                </a:lnTo>
                <a:lnTo>
                  <a:pt x="253888" y="270509"/>
                </a:lnTo>
                <a:lnTo>
                  <a:pt x="247270" y="269239"/>
                </a:lnTo>
                <a:close/>
              </a:path>
              <a:path w="534670" h="534670">
                <a:moveTo>
                  <a:pt x="291974" y="304800"/>
                </a:moveTo>
                <a:lnTo>
                  <a:pt x="277877" y="304800"/>
                </a:lnTo>
                <a:lnTo>
                  <a:pt x="277750" y="308609"/>
                </a:lnTo>
                <a:lnTo>
                  <a:pt x="277115" y="311150"/>
                </a:lnTo>
                <a:lnTo>
                  <a:pt x="274575" y="317500"/>
                </a:lnTo>
                <a:lnTo>
                  <a:pt x="272797" y="320039"/>
                </a:lnTo>
                <a:lnTo>
                  <a:pt x="266320" y="326389"/>
                </a:lnTo>
                <a:lnTo>
                  <a:pt x="261748" y="328929"/>
                </a:lnTo>
                <a:lnTo>
                  <a:pt x="284227" y="328929"/>
                </a:lnTo>
                <a:lnTo>
                  <a:pt x="286894" y="325119"/>
                </a:lnTo>
                <a:lnTo>
                  <a:pt x="288926" y="320039"/>
                </a:lnTo>
                <a:lnTo>
                  <a:pt x="290831" y="314959"/>
                </a:lnTo>
                <a:lnTo>
                  <a:pt x="291847" y="311150"/>
                </a:lnTo>
                <a:lnTo>
                  <a:pt x="291974" y="304800"/>
                </a:lnTo>
                <a:close/>
              </a:path>
              <a:path w="534670" h="534670">
                <a:moveTo>
                  <a:pt x="234775" y="313738"/>
                </a:moveTo>
                <a:lnTo>
                  <a:pt x="232284" y="316229"/>
                </a:lnTo>
                <a:lnTo>
                  <a:pt x="240920" y="325119"/>
                </a:lnTo>
                <a:lnTo>
                  <a:pt x="243171" y="322868"/>
                </a:lnTo>
                <a:lnTo>
                  <a:pt x="242825" y="322579"/>
                </a:lnTo>
                <a:lnTo>
                  <a:pt x="235967" y="314959"/>
                </a:lnTo>
                <a:lnTo>
                  <a:pt x="234775" y="313738"/>
                </a:lnTo>
                <a:close/>
              </a:path>
              <a:path w="534670" h="534670">
                <a:moveTo>
                  <a:pt x="243171" y="322868"/>
                </a:moveTo>
                <a:lnTo>
                  <a:pt x="240920" y="325119"/>
                </a:lnTo>
                <a:lnTo>
                  <a:pt x="245873" y="325119"/>
                </a:lnTo>
                <a:lnTo>
                  <a:pt x="243171" y="322868"/>
                </a:lnTo>
                <a:close/>
              </a:path>
              <a:path w="534670" h="534670">
                <a:moveTo>
                  <a:pt x="271461" y="281939"/>
                </a:moveTo>
                <a:lnTo>
                  <a:pt x="240666" y="281939"/>
                </a:lnTo>
                <a:lnTo>
                  <a:pt x="249556" y="283209"/>
                </a:lnTo>
                <a:lnTo>
                  <a:pt x="254128" y="285750"/>
                </a:lnTo>
                <a:lnTo>
                  <a:pt x="258954" y="289559"/>
                </a:lnTo>
                <a:lnTo>
                  <a:pt x="234775" y="313738"/>
                </a:lnTo>
                <a:lnTo>
                  <a:pt x="235967" y="314959"/>
                </a:lnTo>
                <a:lnTo>
                  <a:pt x="242825" y="322579"/>
                </a:lnTo>
                <a:lnTo>
                  <a:pt x="243171" y="322868"/>
                </a:lnTo>
                <a:lnTo>
                  <a:pt x="277750" y="288289"/>
                </a:lnTo>
                <a:lnTo>
                  <a:pt x="274194" y="284479"/>
                </a:lnTo>
                <a:lnTo>
                  <a:pt x="271461" y="281939"/>
                </a:lnTo>
                <a:close/>
              </a:path>
              <a:path w="534670" h="534670">
                <a:moveTo>
                  <a:pt x="272035" y="231139"/>
                </a:moveTo>
                <a:lnTo>
                  <a:pt x="261240" y="241300"/>
                </a:lnTo>
                <a:lnTo>
                  <a:pt x="315850" y="295909"/>
                </a:lnTo>
                <a:lnTo>
                  <a:pt x="326645" y="285750"/>
                </a:lnTo>
                <a:lnTo>
                  <a:pt x="287852" y="246957"/>
                </a:lnTo>
                <a:lnTo>
                  <a:pt x="280417" y="241300"/>
                </a:lnTo>
                <a:lnTo>
                  <a:pt x="279561" y="238665"/>
                </a:lnTo>
                <a:lnTo>
                  <a:pt x="272035" y="231139"/>
                </a:lnTo>
                <a:close/>
              </a:path>
              <a:path w="534670" h="534670">
                <a:moveTo>
                  <a:pt x="329961" y="223519"/>
                </a:moveTo>
                <a:lnTo>
                  <a:pt x="299594" y="223519"/>
                </a:lnTo>
                <a:lnTo>
                  <a:pt x="307595" y="224789"/>
                </a:lnTo>
                <a:lnTo>
                  <a:pt x="311532" y="226059"/>
                </a:lnTo>
                <a:lnTo>
                  <a:pt x="315469" y="229869"/>
                </a:lnTo>
                <a:lnTo>
                  <a:pt x="348489" y="262889"/>
                </a:lnTo>
                <a:lnTo>
                  <a:pt x="359284" y="252729"/>
                </a:lnTo>
                <a:lnTo>
                  <a:pt x="329961" y="223519"/>
                </a:lnTo>
                <a:close/>
              </a:path>
              <a:path w="534670" h="534670">
                <a:moveTo>
                  <a:pt x="288501" y="247450"/>
                </a:moveTo>
                <a:lnTo>
                  <a:pt x="288608" y="247713"/>
                </a:lnTo>
                <a:lnTo>
                  <a:pt x="292101" y="250189"/>
                </a:lnTo>
                <a:lnTo>
                  <a:pt x="288501" y="247450"/>
                </a:lnTo>
                <a:close/>
              </a:path>
              <a:path w="534670" h="534670">
                <a:moveTo>
                  <a:pt x="297943" y="207009"/>
                </a:moveTo>
                <a:lnTo>
                  <a:pt x="291466" y="209550"/>
                </a:lnTo>
                <a:lnTo>
                  <a:pt x="282449" y="218439"/>
                </a:lnTo>
                <a:lnTo>
                  <a:pt x="280290" y="222250"/>
                </a:lnTo>
                <a:lnTo>
                  <a:pt x="278512" y="231139"/>
                </a:lnTo>
                <a:lnTo>
                  <a:pt x="278766" y="236219"/>
                </a:lnTo>
                <a:lnTo>
                  <a:pt x="279561" y="238665"/>
                </a:lnTo>
                <a:lnTo>
                  <a:pt x="287852" y="246957"/>
                </a:lnTo>
                <a:lnTo>
                  <a:pt x="288501" y="247450"/>
                </a:lnTo>
                <a:lnTo>
                  <a:pt x="287021" y="243839"/>
                </a:lnTo>
                <a:lnTo>
                  <a:pt x="287148" y="236219"/>
                </a:lnTo>
                <a:lnTo>
                  <a:pt x="288926" y="232409"/>
                </a:lnTo>
                <a:lnTo>
                  <a:pt x="292482" y="228600"/>
                </a:lnTo>
                <a:lnTo>
                  <a:pt x="295911" y="226059"/>
                </a:lnTo>
                <a:lnTo>
                  <a:pt x="299594" y="223519"/>
                </a:lnTo>
                <a:lnTo>
                  <a:pt x="329961" y="223519"/>
                </a:lnTo>
                <a:lnTo>
                  <a:pt x="326137" y="219709"/>
                </a:lnTo>
                <a:lnTo>
                  <a:pt x="325756" y="219709"/>
                </a:lnTo>
                <a:lnTo>
                  <a:pt x="313056" y="210819"/>
                </a:lnTo>
                <a:lnTo>
                  <a:pt x="312151" y="208407"/>
                </a:lnTo>
                <a:lnTo>
                  <a:pt x="311913" y="208279"/>
                </a:lnTo>
                <a:lnTo>
                  <a:pt x="297943" y="207009"/>
                </a:lnTo>
                <a:close/>
              </a:path>
              <a:path w="534670" h="534670">
                <a:moveTo>
                  <a:pt x="279561" y="238665"/>
                </a:moveTo>
                <a:lnTo>
                  <a:pt x="280417" y="241300"/>
                </a:lnTo>
                <a:lnTo>
                  <a:pt x="287852" y="246957"/>
                </a:lnTo>
                <a:lnTo>
                  <a:pt x="279561" y="238665"/>
                </a:lnTo>
                <a:close/>
              </a:path>
              <a:path w="534670" h="534670">
                <a:moveTo>
                  <a:pt x="363875" y="191769"/>
                </a:moveTo>
                <a:lnTo>
                  <a:pt x="340234" y="191769"/>
                </a:lnTo>
                <a:lnTo>
                  <a:pt x="344171" y="194309"/>
                </a:lnTo>
                <a:lnTo>
                  <a:pt x="381128" y="231139"/>
                </a:lnTo>
                <a:lnTo>
                  <a:pt x="391923" y="219709"/>
                </a:lnTo>
                <a:lnTo>
                  <a:pt x="363875" y="191769"/>
                </a:lnTo>
                <a:close/>
              </a:path>
              <a:path w="534670" h="534670">
                <a:moveTo>
                  <a:pt x="312151" y="208407"/>
                </a:moveTo>
                <a:lnTo>
                  <a:pt x="313056" y="210819"/>
                </a:lnTo>
                <a:lnTo>
                  <a:pt x="325756" y="219709"/>
                </a:lnTo>
                <a:lnTo>
                  <a:pt x="322073" y="215900"/>
                </a:lnTo>
                <a:lnTo>
                  <a:pt x="321395" y="214629"/>
                </a:lnTo>
                <a:lnTo>
                  <a:pt x="319025" y="212089"/>
                </a:lnTo>
                <a:lnTo>
                  <a:pt x="312151" y="208407"/>
                </a:lnTo>
                <a:close/>
              </a:path>
              <a:path w="534670" h="534670">
                <a:moveTo>
                  <a:pt x="321395" y="214629"/>
                </a:moveTo>
                <a:lnTo>
                  <a:pt x="322073" y="215900"/>
                </a:lnTo>
                <a:lnTo>
                  <a:pt x="325756" y="219709"/>
                </a:lnTo>
                <a:lnTo>
                  <a:pt x="326137" y="219709"/>
                </a:lnTo>
                <a:lnTo>
                  <a:pt x="321395" y="214629"/>
                </a:lnTo>
                <a:close/>
              </a:path>
              <a:path w="534670" h="534670">
                <a:moveTo>
                  <a:pt x="330864" y="175307"/>
                </a:moveTo>
                <a:lnTo>
                  <a:pt x="330203" y="175307"/>
                </a:lnTo>
                <a:lnTo>
                  <a:pt x="323724" y="177800"/>
                </a:lnTo>
                <a:lnTo>
                  <a:pt x="317882" y="182879"/>
                </a:lnTo>
                <a:lnTo>
                  <a:pt x="314453" y="186689"/>
                </a:lnTo>
                <a:lnTo>
                  <a:pt x="312294" y="190500"/>
                </a:lnTo>
                <a:lnTo>
                  <a:pt x="311532" y="195579"/>
                </a:lnTo>
                <a:lnTo>
                  <a:pt x="310643" y="200659"/>
                </a:lnTo>
                <a:lnTo>
                  <a:pt x="311024" y="204469"/>
                </a:lnTo>
                <a:lnTo>
                  <a:pt x="311151" y="205739"/>
                </a:lnTo>
                <a:lnTo>
                  <a:pt x="312103" y="208279"/>
                </a:lnTo>
                <a:lnTo>
                  <a:pt x="312151" y="208407"/>
                </a:lnTo>
                <a:lnTo>
                  <a:pt x="319025" y="212089"/>
                </a:lnTo>
                <a:lnTo>
                  <a:pt x="321395" y="214629"/>
                </a:lnTo>
                <a:lnTo>
                  <a:pt x="320041" y="212089"/>
                </a:lnTo>
                <a:lnTo>
                  <a:pt x="319956" y="210819"/>
                </a:lnTo>
                <a:lnTo>
                  <a:pt x="319871" y="209550"/>
                </a:lnTo>
                <a:lnTo>
                  <a:pt x="319744" y="207009"/>
                </a:lnTo>
                <a:lnTo>
                  <a:pt x="319660" y="204469"/>
                </a:lnTo>
                <a:lnTo>
                  <a:pt x="321184" y="200659"/>
                </a:lnTo>
                <a:lnTo>
                  <a:pt x="324486" y="196850"/>
                </a:lnTo>
                <a:lnTo>
                  <a:pt x="328169" y="193039"/>
                </a:lnTo>
                <a:lnTo>
                  <a:pt x="331979" y="191769"/>
                </a:lnTo>
                <a:lnTo>
                  <a:pt x="363875" y="191769"/>
                </a:lnTo>
                <a:lnTo>
                  <a:pt x="358776" y="186689"/>
                </a:lnTo>
                <a:lnTo>
                  <a:pt x="351664" y="180339"/>
                </a:lnTo>
                <a:lnTo>
                  <a:pt x="344769" y="176646"/>
                </a:lnTo>
                <a:lnTo>
                  <a:pt x="345854" y="176646"/>
                </a:lnTo>
                <a:lnTo>
                  <a:pt x="330864" y="175307"/>
                </a:lnTo>
                <a:close/>
              </a:path>
              <a:path w="534670" h="534670">
                <a:moveTo>
                  <a:pt x="341758" y="116839"/>
                </a:moveTo>
                <a:lnTo>
                  <a:pt x="330963" y="128269"/>
                </a:lnTo>
                <a:lnTo>
                  <a:pt x="407544" y="204469"/>
                </a:lnTo>
                <a:lnTo>
                  <a:pt x="418212" y="194309"/>
                </a:lnTo>
                <a:lnTo>
                  <a:pt x="410179" y="186170"/>
                </a:lnTo>
                <a:lnTo>
                  <a:pt x="408941" y="185419"/>
                </a:lnTo>
                <a:lnTo>
                  <a:pt x="400752" y="176646"/>
                </a:lnTo>
                <a:lnTo>
                  <a:pt x="400197" y="176128"/>
                </a:lnTo>
                <a:lnTo>
                  <a:pt x="398273" y="173989"/>
                </a:lnTo>
                <a:lnTo>
                  <a:pt x="394398" y="170179"/>
                </a:lnTo>
                <a:lnTo>
                  <a:pt x="385034" y="160690"/>
                </a:lnTo>
                <a:lnTo>
                  <a:pt x="383746" y="159260"/>
                </a:lnTo>
                <a:lnTo>
                  <a:pt x="383201" y="158834"/>
                </a:lnTo>
                <a:lnTo>
                  <a:pt x="382591" y="158216"/>
                </a:lnTo>
                <a:lnTo>
                  <a:pt x="371730" y="149859"/>
                </a:lnTo>
                <a:lnTo>
                  <a:pt x="370588" y="146053"/>
                </a:lnTo>
                <a:lnTo>
                  <a:pt x="341758" y="116839"/>
                </a:lnTo>
                <a:close/>
              </a:path>
              <a:path w="534670" h="534670">
                <a:moveTo>
                  <a:pt x="400780" y="176646"/>
                </a:moveTo>
                <a:lnTo>
                  <a:pt x="410179" y="186170"/>
                </a:lnTo>
                <a:lnTo>
                  <a:pt x="413132" y="187959"/>
                </a:lnTo>
                <a:lnTo>
                  <a:pt x="417196" y="187959"/>
                </a:lnTo>
                <a:lnTo>
                  <a:pt x="425578" y="186689"/>
                </a:lnTo>
                <a:lnTo>
                  <a:pt x="429388" y="184150"/>
                </a:lnTo>
                <a:lnTo>
                  <a:pt x="432690" y="180339"/>
                </a:lnTo>
                <a:lnTo>
                  <a:pt x="434214" y="179069"/>
                </a:lnTo>
                <a:lnTo>
                  <a:pt x="405512" y="179069"/>
                </a:lnTo>
                <a:lnTo>
                  <a:pt x="402972" y="177800"/>
                </a:lnTo>
                <a:lnTo>
                  <a:pt x="400780" y="176646"/>
                </a:lnTo>
                <a:close/>
              </a:path>
              <a:path w="534670" h="534670">
                <a:moveTo>
                  <a:pt x="401918" y="177800"/>
                </a:moveTo>
                <a:lnTo>
                  <a:pt x="403014" y="179069"/>
                </a:lnTo>
                <a:lnTo>
                  <a:pt x="408941" y="185419"/>
                </a:lnTo>
                <a:lnTo>
                  <a:pt x="410179" y="186170"/>
                </a:lnTo>
                <a:lnTo>
                  <a:pt x="401918" y="177800"/>
                </a:lnTo>
                <a:close/>
              </a:path>
              <a:path w="534670" h="534670">
                <a:moveTo>
                  <a:pt x="422022" y="132079"/>
                </a:moveTo>
                <a:lnTo>
                  <a:pt x="398908" y="132079"/>
                </a:lnTo>
                <a:lnTo>
                  <a:pt x="402972" y="134619"/>
                </a:lnTo>
                <a:lnTo>
                  <a:pt x="407036" y="138429"/>
                </a:lnTo>
                <a:lnTo>
                  <a:pt x="422784" y="154939"/>
                </a:lnTo>
                <a:lnTo>
                  <a:pt x="424531" y="158216"/>
                </a:lnTo>
                <a:lnTo>
                  <a:pt x="424821" y="158834"/>
                </a:lnTo>
                <a:lnTo>
                  <a:pt x="425324" y="166369"/>
                </a:lnTo>
                <a:lnTo>
                  <a:pt x="423673" y="170179"/>
                </a:lnTo>
                <a:lnTo>
                  <a:pt x="418200" y="176128"/>
                </a:lnTo>
                <a:lnTo>
                  <a:pt x="417610" y="176646"/>
                </a:lnTo>
                <a:lnTo>
                  <a:pt x="415418" y="177800"/>
                </a:lnTo>
                <a:lnTo>
                  <a:pt x="410465" y="179069"/>
                </a:lnTo>
                <a:lnTo>
                  <a:pt x="434214" y="179069"/>
                </a:lnTo>
                <a:lnTo>
                  <a:pt x="438728" y="175307"/>
                </a:lnTo>
                <a:lnTo>
                  <a:pt x="439230" y="173989"/>
                </a:lnTo>
                <a:lnTo>
                  <a:pt x="441453" y="167639"/>
                </a:lnTo>
                <a:lnTo>
                  <a:pt x="440518" y="156209"/>
                </a:lnTo>
                <a:lnTo>
                  <a:pt x="440414" y="154939"/>
                </a:lnTo>
                <a:lnTo>
                  <a:pt x="440310" y="153669"/>
                </a:lnTo>
                <a:lnTo>
                  <a:pt x="436627" y="147319"/>
                </a:lnTo>
                <a:lnTo>
                  <a:pt x="429642" y="139700"/>
                </a:lnTo>
                <a:lnTo>
                  <a:pt x="422022" y="132079"/>
                </a:lnTo>
                <a:close/>
              </a:path>
              <a:path w="534670" h="534670">
                <a:moveTo>
                  <a:pt x="389383" y="115569"/>
                </a:moveTo>
                <a:lnTo>
                  <a:pt x="382906" y="118109"/>
                </a:lnTo>
                <a:lnTo>
                  <a:pt x="377064" y="124459"/>
                </a:lnTo>
                <a:lnTo>
                  <a:pt x="373762" y="127000"/>
                </a:lnTo>
                <a:lnTo>
                  <a:pt x="371730" y="130809"/>
                </a:lnTo>
                <a:lnTo>
                  <a:pt x="370841" y="135889"/>
                </a:lnTo>
                <a:lnTo>
                  <a:pt x="369825" y="139700"/>
                </a:lnTo>
                <a:lnTo>
                  <a:pt x="370206" y="144779"/>
                </a:lnTo>
                <a:lnTo>
                  <a:pt x="370588" y="146053"/>
                </a:lnTo>
                <a:lnTo>
                  <a:pt x="382591" y="158216"/>
                </a:lnTo>
                <a:lnTo>
                  <a:pt x="383275" y="158834"/>
                </a:lnTo>
                <a:lnTo>
                  <a:pt x="382806" y="158216"/>
                </a:lnTo>
                <a:lnTo>
                  <a:pt x="381001" y="156209"/>
                </a:lnTo>
                <a:lnTo>
                  <a:pt x="379477" y="153669"/>
                </a:lnTo>
                <a:lnTo>
                  <a:pt x="377953" y="148589"/>
                </a:lnTo>
                <a:lnTo>
                  <a:pt x="377953" y="147319"/>
                </a:lnTo>
                <a:lnTo>
                  <a:pt x="379477" y="142239"/>
                </a:lnTo>
                <a:lnTo>
                  <a:pt x="381001" y="139700"/>
                </a:lnTo>
                <a:lnTo>
                  <a:pt x="386716" y="133350"/>
                </a:lnTo>
                <a:lnTo>
                  <a:pt x="390653" y="132079"/>
                </a:lnTo>
                <a:lnTo>
                  <a:pt x="422022" y="132079"/>
                </a:lnTo>
                <a:lnTo>
                  <a:pt x="410592" y="120650"/>
                </a:lnTo>
                <a:lnTo>
                  <a:pt x="403480" y="116839"/>
                </a:lnTo>
                <a:lnTo>
                  <a:pt x="389383" y="115569"/>
                </a:lnTo>
                <a:close/>
              </a:path>
              <a:path w="534670" h="534670">
                <a:moveTo>
                  <a:pt x="370588" y="146053"/>
                </a:moveTo>
                <a:lnTo>
                  <a:pt x="371730" y="149859"/>
                </a:lnTo>
                <a:lnTo>
                  <a:pt x="382591" y="158216"/>
                </a:lnTo>
                <a:lnTo>
                  <a:pt x="370588" y="146053"/>
                </a:lnTo>
                <a:close/>
              </a:path>
              <a:path w="534670" h="534670">
                <a:moveTo>
                  <a:pt x="456312" y="59689"/>
                </a:moveTo>
                <a:lnTo>
                  <a:pt x="449908" y="59689"/>
                </a:lnTo>
                <a:lnTo>
                  <a:pt x="443850" y="60959"/>
                </a:lnTo>
                <a:lnTo>
                  <a:pt x="422530" y="91439"/>
                </a:lnTo>
                <a:lnTo>
                  <a:pt x="423552" y="97789"/>
                </a:lnTo>
                <a:lnTo>
                  <a:pt x="447406" y="128269"/>
                </a:lnTo>
                <a:lnTo>
                  <a:pt x="459598" y="134619"/>
                </a:lnTo>
                <a:lnTo>
                  <a:pt x="472125" y="134619"/>
                </a:lnTo>
                <a:lnTo>
                  <a:pt x="478235" y="132079"/>
                </a:lnTo>
                <a:lnTo>
                  <a:pt x="484178" y="128269"/>
                </a:lnTo>
                <a:lnTo>
                  <a:pt x="489967" y="123189"/>
                </a:lnTo>
                <a:lnTo>
                  <a:pt x="493269" y="120650"/>
                </a:lnTo>
                <a:lnTo>
                  <a:pt x="493935" y="119379"/>
                </a:lnTo>
                <a:lnTo>
                  <a:pt x="461138" y="119379"/>
                </a:lnTo>
                <a:lnTo>
                  <a:pt x="456439" y="118109"/>
                </a:lnTo>
                <a:lnTo>
                  <a:pt x="454153" y="115569"/>
                </a:lnTo>
                <a:lnTo>
                  <a:pt x="449962" y="115569"/>
                </a:lnTo>
                <a:lnTo>
                  <a:pt x="441326" y="107950"/>
                </a:lnTo>
                <a:lnTo>
                  <a:pt x="443817" y="105458"/>
                </a:lnTo>
                <a:lnTo>
                  <a:pt x="440056" y="101600"/>
                </a:lnTo>
                <a:lnTo>
                  <a:pt x="437516" y="96519"/>
                </a:lnTo>
                <a:lnTo>
                  <a:pt x="437008" y="91439"/>
                </a:lnTo>
                <a:lnTo>
                  <a:pt x="436722" y="87629"/>
                </a:lnTo>
                <a:lnTo>
                  <a:pt x="436627" y="86359"/>
                </a:lnTo>
                <a:lnTo>
                  <a:pt x="438405" y="82550"/>
                </a:lnTo>
                <a:lnTo>
                  <a:pt x="442469" y="77469"/>
                </a:lnTo>
                <a:lnTo>
                  <a:pt x="445771" y="74929"/>
                </a:lnTo>
                <a:lnTo>
                  <a:pt x="449708" y="73659"/>
                </a:lnTo>
                <a:lnTo>
                  <a:pt x="481532" y="73659"/>
                </a:lnTo>
                <a:lnTo>
                  <a:pt x="469678" y="64769"/>
                </a:lnTo>
                <a:lnTo>
                  <a:pt x="456312" y="59689"/>
                </a:lnTo>
                <a:close/>
              </a:path>
              <a:path w="534670" h="534670">
                <a:moveTo>
                  <a:pt x="501016" y="96519"/>
                </a:moveTo>
                <a:lnTo>
                  <a:pt x="486919" y="96519"/>
                </a:lnTo>
                <a:lnTo>
                  <a:pt x="486792" y="99059"/>
                </a:lnTo>
                <a:lnTo>
                  <a:pt x="486157" y="102869"/>
                </a:lnTo>
                <a:lnTo>
                  <a:pt x="483617" y="109219"/>
                </a:lnTo>
                <a:lnTo>
                  <a:pt x="481839" y="111759"/>
                </a:lnTo>
                <a:lnTo>
                  <a:pt x="475362" y="118109"/>
                </a:lnTo>
                <a:lnTo>
                  <a:pt x="470790" y="119379"/>
                </a:lnTo>
                <a:lnTo>
                  <a:pt x="493935" y="119379"/>
                </a:lnTo>
                <a:lnTo>
                  <a:pt x="495936" y="115569"/>
                </a:lnTo>
                <a:lnTo>
                  <a:pt x="497968" y="111759"/>
                </a:lnTo>
                <a:lnTo>
                  <a:pt x="499873" y="106679"/>
                </a:lnTo>
                <a:lnTo>
                  <a:pt x="500889" y="101600"/>
                </a:lnTo>
                <a:lnTo>
                  <a:pt x="501016" y="96519"/>
                </a:lnTo>
                <a:close/>
              </a:path>
              <a:path w="534670" h="534670">
                <a:moveTo>
                  <a:pt x="443817" y="105458"/>
                </a:moveTo>
                <a:lnTo>
                  <a:pt x="441326" y="107950"/>
                </a:lnTo>
                <a:lnTo>
                  <a:pt x="449962" y="115569"/>
                </a:lnTo>
                <a:lnTo>
                  <a:pt x="452167" y="113364"/>
                </a:lnTo>
                <a:lnTo>
                  <a:pt x="451867" y="113029"/>
                </a:lnTo>
                <a:lnTo>
                  <a:pt x="445009" y="106679"/>
                </a:lnTo>
                <a:lnTo>
                  <a:pt x="443817" y="105458"/>
                </a:lnTo>
                <a:close/>
              </a:path>
              <a:path w="534670" h="534670">
                <a:moveTo>
                  <a:pt x="452167" y="113364"/>
                </a:moveTo>
                <a:lnTo>
                  <a:pt x="449962" y="115569"/>
                </a:lnTo>
                <a:lnTo>
                  <a:pt x="454153" y="115569"/>
                </a:lnTo>
                <a:lnTo>
                  <a:pt x="452167" y="113364"/>
                </a:lnTo>
                <a:close/>
              </a:path>
              <a:path w="534670" h="534670">
                <a:moveTo>
                  <a:pt x="481532" y="73659"/>
                </a:moveTo>
                <a:lnTo>
                  <a:pt x="449708" y="73659"/>
                </a:lnTo>
                <a:lnTo>
                  <a:pt x="458598" y="74929"/>
                </a:lnTo>
                <a:lnTo>
                  <a:pt x="463297" y="76200"/>
                </a:lnTo>
                <a:lnTo>
                  <a:pt x="467996" y="81279"/>
                </a:lnTo>
                <a:lnTo>
                  <a:pt x="443817" y="105458"/>
                </a:lnTo>
                <a:lnTo>
                  <a:pt x="445009" y="106679"/>
                </a:lnTo>
                <a:lnTo>
                  <a:pt x="451867" y="113029"/>
                </a:lnTo>
                <a:lnTo>
                  <a:pt x="452167" y="113364"/>
                </a:lnTo>
                <a:lnTo>
                  <a:pt x="486792" y="78739"/>
                </a:lnTo>
                <a:lnTo>
                  <a:pt x="483236" y="74929"/>
                </a:lnTo>
                <a:lnTo>
                  <a:pt x="481532" y="73659"/>
                </a:lnTo>
                <a:close/>
              </a:path>
              <a:path w="534670" h="534670">
                <a:moveTo>
                  <a:pt x="479934" y="22859"/>
                </a:moveTo>
                <a:lnTo>
                  <a:pt x="469266" y="33019"/>
                </a:lnTo>
                <a:lnTo>
                  <a:pt x="523876" y="87629"/>
                </a:lnTo>
                <a:lnTo>
                  <a:pt x="534671" y="77469"/>
                </a:lnTo>
                <a:lnTo>
                  <a:pt x="500301" y="43179"/>
                </a:lnTo>
                <a:lnTo>
                  <a:pt x="500000" y="43179"/>
                </a:lnTo>
                <a:lnTo>
                  <a:pt x="488443" y="33019"/>
                </a:lnTo>
                <a:lnTo>
                  <a:pt x="487639" y="30547"/>
                </a:lnTo>
                <a:lnTo>
                  <a:pt x="479934" y="22859"/>
                </a:lnTo>
                <a:close/>
              </a:path>
              <a:path w="534670" h="534670">
                <a:moveTo>
                  <a:pt x="487639" y="30547"/>
                </a:moveTo>
                <a:lnTo>
                  <a:pt x="488443" y="33019"/>
                </a:lnTo>
                <a:lnTo>
                  <a:pt x="500000" y="43179"/>
                </a:lnTo>
                <a:lnTo>
                  <a:pt x="496590" y="39477"/>
                </a:lnTo>
                <a:lnTo>
                  <a:pt x="487639" y="30547"/>
                </a:lnTo>
                <a:close/>
              </a:path>
              <a:path w="534670" h="534670">
                <a:moveTo>
                  <a:pt x="496862" y="39748"/>
                </a:moveTo>
                <a:lnTo>
                  <a:pt x="500000" y="43179"/>
                </a:lnTo>
                <a:lnTo>
                  <a:pt x="500301" y="43179"/>
                </a:lnTo>
                <a:lnTo>
                  <a:pt x="496862" y="39748"/>
                </a:lnTo>
                <a:close/>
              </a:path>
              <a:path w="534670" h="534670">
                <a:moveTo>
                  <a:pt x="509779" y="0"/>
                </a:moveTo>
                <a:lnTo>
                  <a:pt x="506858" y="0"/>
                </a:lnTo>
                <a:lnTo>
                  <a:pt x="501270" y="2539"/>
                </a:lnTo>
                <a:lnTo>
                  <a:pt x="486538" y="25400"/>
                </a:lnTo>
                <a:lnTo>
                  <a:pt x="486792" y="27939"/>
                </a:lnTo>
                <a:lnTo>
                  <a:pt x="487639" y="30547"/>
                </a:lnTo>
                <a:lnTo>
                  <a:pt x="496862" y="39748"/>
                </a:lnTo>
                <a:lnTo>
                  <a:pt x="495047" y="35559"/>
                </a:lnTo>
                <a:lnTo>
                  <a:pt x="495047" y="27939"/>
                </a:lnTo>
                <a:lnTo>
                  <a:pt x="496698" y="25400"/>
                </a:lnTo>
                <a:lnTo>
                  <a:pt x="502032" y="19050"/>
                </a:lnTo>
                <a:lnTo>
                  <a:pt x="504064" y="17779"/>
                </a:lnTo>
                <a:lnTo>
                  <a:pt x="508128" y="16509"/>
                </a:lnTo>
                <a:lnTo>
                  <a:pt x="512192" y="16509"/>
                </a:lnTo>
                <a:lnTo>
                  <a:pt x="509779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85160" y="2638537"/>
            <a:ext cx="178435" cy="15843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per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100,000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96378" y="6405638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412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239113" y="6293611"/>
            <a:ext cx="144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2025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City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012313" y="6405638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BCD6E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355340" y="6293611"/>
            <a:ext cx="21482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Fountain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Park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2025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7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827395" y="6405638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171057" y="6293611"/>
            <a:ext cx="2143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Fountain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Park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2026</a:t>
            </a:r>
            <a:r>
              <a:rPr sz="1200" spc="7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5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44319" y="252641"/>
            <a:ext cx="5055870" cy="78867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9685" algn="ctr">
              <a:lnSpc>
                <a:spcPts val="2620"/>
              </a:lnSpc>
              <a:spcBef>
                <a:spcPts val="950"/>
              </a:spcBef>
            </a:pP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FOUN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TAIN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PARK</a:t>
            </a:r>
            <a:endParaRPr sz="2300" dirty="0">
              <a:latin typeface="Bahnschrift"/>
              <a:cs typeface="Bahnschrift"/>
            </a:endParaRPr>
          </a:p>
          <a:p>
            <a:pPr marR="24765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lang="en-US" sz="2300" spc="6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70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WEEK</a:t>
            </a:r>
            <a:endParaRPr sz="2300" dirty="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6513" y="1423669"/>
            <a:ext cx="8348345" cy="0"/>
          </a:xfrm>
          <a:custGeom>
            <a:avLst/>
            <a:gdLst/>
            <a:ahLst/>
            <a:cxnLst/>
            <a:rect l="l" t="t" r="r" b="b"/>
            <a:pathLst>
              <a:path w="8348345">
                <a:moveTo>
                  <a:pt x="0" y="0"/>
                </a:moveTo>
                <a:lnTo>
                  <a:pt x="8347786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56513" y="1866709"/>
          <a:ext cx="8352786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0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7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6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7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50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75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69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7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575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4640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67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40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67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40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67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67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67080" y="1310766"/>
            <a:ext cx="160655" cy="468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9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7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5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3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1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Bahnschrift"/>
              <a:cs typeface="Bahnschrift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8354" y="5985459"/>
            <a:ext cx="288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Sun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9429" y="5985459"/>
            <a:ext cx="311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Mon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5961" y="5985459"/>
            <a:ext cx="266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Tue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2076" y="5985459"/>
            <a:ext cx="318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Wed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89497" y="5985459"/>
            <a:ext cx="268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Thu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09586" y="5985459"/>
            <a:ext cx="2146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Fri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84209" y="5985459"/>
            <a:ext cx="250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Sat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5979" y="3022551"/>
            <a:ext cx="177800" cy="1278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Number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50364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56664" y="6280505"/>
            <a:ext cx="1678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Against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Persons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680078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786632" y="6280505"/>
            <a:ext cx="1151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Property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82742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289550" y="6280505"/>
            <a:ext cx="1102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Societal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37146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744081" y="6280505"/>
            <a:ext cx="819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Unspecified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3739" y="252641"/>
            <a:ext cx="4177029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20955" algn="ctr">
              <a:lnSpc>
                <a:spcPts val="2620"/>
              </a:lnSpc>
              <a:spcBef>
                <a:spcPts val="950"/>
              </a:spcBef>
            </a:pP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FOUN</a:t>
            </a:r>
            <a:r>
              <a:rPr sz="2300" spc="-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TAIN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PARK</a:t>
            </a:r>
            <a:endParaRPr sz="2300">
              <a:latin typeface="Bahnschrift"/>
              <a:cs typeface="Bahnschrift"/>
            </a:endParaRPr>
          </a:p>
          <a:p>
            <a:pPr marR="25400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TIME</a:t>
            </a:r>
            <a:r>
              <a:rPr sz="2300" spc="9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45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1523" y="6027699"/>
            <a:ext cx="216535" cy="216535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216026" y="0"/>
                </a:moveTo>
                <a:lnTo>
                  <a:pt x="0" y="0"/>
                </a:lnTo>
                <a:lnTo>
                  <a:pt x="0" y="216026"/>
                </a:lnTo>
                <a:lnTo>
                  <a:pt x="216026" y="216026"/>
                </a:lnTo>
                <a:lnTo>
                  <a:pt x="216026" y="0"/>
                </a:lnTo>
                <a:close/>
              </a:path>
            </a:pathLst>
          </a:custGeom>
          <a:solidFill>
            <a:srgbClr val="C86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1523" y="6387744"/>
            <a:ext cx="216535" cy="216535"/>
          </a:xfrm>
          <a:custGeom>
            <a:avLst/>
            <a:gdLst/>
            <a:ahLst/>
            <a:cxnLst/>
            <a:rect l="l" t="t" r="r" b="b"/>
            <a:pathLst>
              <a:path w="216534" h="216534">
                <a:moveTo>
                  <a:pt x="216026" y="0"/>
                </a:moveTo>
                <a:lnTo>
                  <a:pt x="0" y="0"/>
                </a:lnTo>
                <a:lnTo>
                  <a:pt x="0" y="216027"/>
                </a:lnTo>
                <a:lnTo>
                  <a:pt x="216026" y="216027"/>
                </a:lnTo>
                <a:lnTo>
                  <a:pt x="216026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303" y="6029959"/>
            <a:ext cx="193548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Bahnschrift"/>
                <a:cs typeface="Bahnschrift"/>
              </a:rPr>
              <a:t>57%</a:t>
            </a:r>
            <a:r>
              <a:rPr sz="1200" spc="10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-</a:t>
            </a:r>
            <a:r>
              <a:rPr sz="1200" spc="11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Daytime</a:t>
            </a:r>
            <a:r>
              <a:rPr sz="1200" spc="105" dirty="0">
                <a:latin typeface="Bahnschrift"/>
                <a:cs typeface="Bahnschrift"/>
              </a:rPr>
              <a:t> </a:t>
            </a:r>
            <a:r>
              <a:rPr sz="1200" spc="-10" dirty="0">
                <a:latin typeface="Bahnschrift"/>
                <a:cs typeface="Bahnschrift"/>
              </a:rPr>
              <a:t>(8AM-</a:t>
            </a:r>
            <a:r>
              <a:rPr sz="1200" spc="-20" dirty="0">
                <a:latin typeface="Bahnschrift"/>
                <a:cs typeface="Bahnschrift"/>
              </a:rPr>
              <a:t>8PM)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1200" dirty="0">
                <a:latin typeface="Bahnschrift"/>
                <a:cs typeface="Bahnschrift"/>
              </a:rPr>
              <a:t>43%</a:t>
            </a:r>
            <a:r>
              <a:rPr sz="1200" spc="11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-</a:t>
            </a:r>
            <a:r>
              <a:rPr sz="1200" spc="11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Nighttime</a:t>
            </a:r>
            <a:r>
              <a:rPr sz="1200" spc="110" dirty="0">
                <a:latin typeface="Bahnschrift"/>
                <a:cs typeface="Bahnschrift"/>
              </a:rPr>
              <a:t> </a:t>
            </a:r>
            <a:r>
              <a:rPr sz="1200" spc="-20" dirty="0">
                <a:latin typeface="Bahnschrift"/>
                <a:cs typeface="Bahnschrift"/>
              </a:rPr>
              <a:t>(8PM-8AM)</a:t>
            </a:r>
            <a:endParaRPr sz="1200">
              <a:latin typeface="Bahnschrift"/>
              <a:cs typeface="Bahnschrif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52700" y="1641348"/>
            <a:ext cx="3819525" cy="3832860"/>
            <a:chOff x="2552700" y="1641348"/>
            <a:chExt cx="3819525" cy="38328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1500" y="1641348"/>
              <a:ext cx="1990344" cy="33863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7595" y="3485388"/>
              <a:ext cx="1362455" cy="17769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32632" y="3482340"/>
              <a:ext cx="1859280" cy="19918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0359" y="3485388"/>
              <a:ext cx="1659636" cy="17769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66416" y="3489960"/>
              <a:ext cx="1976628" cy="11856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2700" y="1652016"/>
              <a:ext cx="1991868" cy="22158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464557" y="1738503"/>
              <a:ext cx="1828164" cy="3196590"/>
            </a:xfrm>
            <a:custGeom>
              <a:avLst/>
              <a:gdLst/>
              <a:ahLst/>
              <a:cxnLst/>
              <a:rect l="l" t="t" r="r" b="b"/>
              <a:pathLst>
                <a:path w="1828164" h="3196590">
                  <a:moveTo>
                    <a:pt x="0" y="0"/>
                  </a:moveTo>
                  <a:lnTo>
                    <a:pt x="0" y="1828038"/>
                  </a:lnTo>
                  <a:lnTo>
                    <a:pt x="1212214" y="3196209"/>
                  </a:lnTo>
                  <a:lnTo>
                    <a:pt x="1249593" y="3162175"/>
                  </a:lnTo>
                  <a:lnTo>
                    <a:pt x="1285914" y="3127222"/>
                  </a:lnTo>
                  <a:lnTo>
                    <a:pt x="1321167" y="3091375"/>
                  </a:lnTo>
                  <a:lnTo>
                    <a:pt x="1355339" y="3054659"/>
                  </a:lnTo>
                  <a:lnTo>
                    <a:pt x="1388420" y="3017100"/>
                  </a:lnTo>
                  <a:lnTo>
                    <a:pt x="1420398" y="2978723"/>
                  </a:lnTo>
                  <a:lnTo>
                    <a:pt x="1451262" y="2939554"/>
                  </a:lnTo>
                  <a:lnTo>
                    <a:pt x="1481000" y="2899618"/>
                  </a:lnTo>
                  <a:lnTo>
                    <a:pt x="1509601" y="2858941"/>
                  </a:lnTo>
                  <a:lnTo>
                    <a:pt x="1537053" y="2817547"/>
                  </a:lnTo>
                  <a:lnTo>
                    <a:pt x="1563346" y="2775464"/>
                  </a:lnTo>
                  <a:lnTo>
                    <a:pt x="1588467" y="2732715"/>
                  </a:lnTo>
                  <a:lnTo>
                    <a:pt x="1612405" y="2689327"/>
                  </a:lnTo>
                  <a:lnTo>
                    <a:pt x="1635149" y="2645325"/>
                  </a:lnTo>
                  <a:lnTo>
                    <a:pt x="1656688" y="2600735"/>
                  </a:lnTo>
                  <a:lnTo>
                    <a:pt x="1677009" y="2555581"/>
                  </a:lnTo>
                  <a:lnTo>
                    <a:pt x="1696103" y="2509890"/>
                  </a:lnTo>
                  <a:lnTo>
                    <a:pt x="1713956" y="2463687"/>
                  </a:lnTo>
                  <a:lnTo>
                    <a:pt x="1730558" y="2416997"/>
                  </a:lnTo>
                  <a:lnTo>
                    <a:pt x="1745898" y="2369846"/>
                  </a:lnTo>
                  <a:lnTo>
                    <a:pt x="1759963" y="2322259"/>
                  </a:lnTo>
                  <a:lnTo>
                    <a:pt x="1772743" y="2274262"/>
                  </a:lnTo>
                  <a:lnTo>
                    <a:pt x="1784227" y="2225881"/>
                  </a:lnTo>
                  <a:lnTo>
                    <a:pt x="1794402" y="2177140"/>
                  </a:lnTo>
                  <a:lnTo>
                    <a:pt x="1803257" y="2128066"/>
                  </a:lnTo>
                  <a:lnTo>
                    <a:pt x="1810781" y="2078683"/>
                  </a:lnTo>
                  <a:lnTo>
                    <a:pt x="1816963" y="2029018"/>
                  </a:lnTo>
                  <a:lnTo>
                    <a:pt x="1821791" y="1979095"/>
                  </a:lnTo>
                  <a:lnTo>
                    <a:pt x="1825254" y="1928940"/>
                  </a:lnTo>
                  <a:lnTo>
                    <a:pt x="1827340" y="1878579"/>
                  </a:lnTo>
                  <a:lnTo>
                    <a:pt x="1828038" y="1828038"/>
                  </a:lnTo>
                  <a:lnTo>
                    <a:pt x="1827421" y="1780106"/>
                  </a:lnTo>
                  <a:lnTo>
                    <a:pt x="1825583" y="1732479"/>
                  </a:lnTo>
                  <a:lnTo>
                    <a:pt x="1822538" y="1685171"/>
                  </a:lnTo>
                  <a:lnTo>
                    <a:pt x="1818301" y="1638197"/>
                  </a:lnTo>
                  <a:lnTo>
                    <a:pt x="1812886" y="1591572"/>
                  </a:lnTo>
                  <a:lnTo>
                    <a:pt x="1806310" y="1545312"/>
                  </a:lnTo>
                  <a:lnTo>
                    <a:pt x="1798587" y="1499432"/>
                  </a:lnTo>
                  <a:lnTo>
                    <a:pt x="1789732" y="1453945"/>
                  </a:lnTo>
                  <a:lnTo>
                    <a:pt x="1779760" y="1408869"/>
                  </a:lnTo>
                  <a:lnTo>
                    <a:pt x="1768687" y="1364217"/>
                  </a:lnTo>
                  <a:lnTo>
                    <a:pt x="1756527" y="1320004"/>
                  </a:lnTo>
                  <a:lnTo>
                    <a:pt x="1743295" y="1276246"/>
                  </a:lnTo>
                  <a:lnTo>
                    <a:pt x="1729007" y="1232958"/>
                  </a:lnTo>
                  <a:lnTo>
                    <a:pt x="1713677" y="1190155"/>
                  </a:lnTo>
                  <a:lnTo>
                    <a:pt x="1697320" y="1147851"/>
                  </a:lnTo>
                  <a:lnTo>
                    <a:pt x="1679953" y="1106062"/>
                  </a:lnTo>
                  <a:lnTo>
                    <a:pt x="1661588" y="1064804"/>
                  </a:lnTo>
                  <a:lnTo>
                    <a:pt x="1642243" y="1024090"/>
                  </a:lnTo>
                  <a:lnTo>
                    <a:pt x="1621931" y="983936"/>
                  </a:lnTo>
                  <a:lnTo>
                    <a:pt x="1600668" y="944357"/>
                  </a:lnTo>
                  <a:lnTo>
                    <a:pt x="1578468" y="905368"/>
                  </a:lnTo>
                  <a:lnTo>
                    <a:pt x="1555348" y="866985"/>
                  </a:lnTo>
                  <a:lnTo>
                    <a:pt x="1531321" y="829221"/>
                  </a:lnTo>
                  <a:lnTo>
                    <a:pt x="1506404" y="792093"/>
                  </a:lnTo>
                  <a:lnTo>
                    <a:pt x="1480610" y="755616"/>
                  </a:lnTo>
                  <a:lnTo>
                    <a:pt x="1453955" y="719803"/>
                  </a:lnTo>
                  <a:lnTo>
                    <a:pt x="1426455" y="684671"/>
                  </a:lnTo>
                  <a:lnTo>
                    <a:pt x="1398123" y="650234"/>
                  </a:lnTo>
                  <a:lnTo>
                    <a:pt x="1368976" y="616508"/>
                  </a:lnTo>
                  <a:lnTo>
                    <a:pt x="1339028" y="583507"/>
                  </a:lnTo>
                  <a:lnTo>
                    <a:pt x="1308294" y="551247"/>
                  </a:lnTo>
                  <a:lnTo>
                    <a:pt x="1276790" y="519743"/>
                  </a:lnTo>
                  <a:lnTo>
                    <a:pt x="1244530" y="489009"/>
                  </a:lnTo>
                  <a:lnTo>
                    <a:pt x="1211529" y="459061"/>
                  </a:lnTo>
                  <a:lnTo>
                    <a:pt x="1177803" y="429914"/>
                  </a:lnTo>
                  <a:lnTo>
                    <a:pt x="1143366" y="401582"/>
                  </a:lnTo>
                  <a:lnTo>
                    <a:pt x="1108234" y="374082"/>
                  </a:lnTo>
                  <a:lnTo>
                    <a:pt x="1072421" y="347427"/>
                  </a:lnTo>
                  <a:lnTo>
                    <a:pt x="1035944" y="321633"/>
                  </a:lnTo>
                  <a:lnTo>
                    <a:pt x="998816" y="296716"/>
                  </a:lnTo>
                  <a:lnTo>
                    <a:pt x="961052" y="272689"/>
                  </a:lnTo>
                  <a:lnTo>
                    <a:pt x="922669" y="249569"/>
                  </a:lnTo>
                  <a:lnTo>
                    <a:pt x="883680" y="227369"/>
                  </a:lnTo>
                  <a:lnTo>
                    <a:pt x="844101" y="206106"/>
                  </a:lnTo>
                  <a:lnTo>
                    <a:pt x="803947" y="185794"/>
                  </a:lnTo>
                  <a:lnTo>
                    <a:pt x="763233" y="166449"/>
                  </a:lnTo>
                  <a:lnTo>
                    <a:pt x="721975" y="148084"/>
                  </a:lnTo>
                  <a:lnTo>
                    <a:pt x="680186" y="130717"/>
                  </a:lnTo>
                  <a:lnTo>
                    <a:pt x="637882" y="114360"/>
                  </a:lnTo>
                  <a:lnTo>
                    <a:pt x="595079" y="99030"/>
                  </a:lnTo>
                  <a:lnTo>
                    <a:pt x="551791" y="84742"/>
                  </a:lnTo>
                  <a:lnTo>
                    <a:pt x="508033" y="71510"/>
                  </a:lnTo>
                  <a:lnTo>
                    <a:pt x="463820" y="59350"/>
                  </a:lnTo>
                  <a:lnTo>
                    <a:pt x="419168" y="48277"/>
                  </a:lnTo>
                  <a:lnTo>
                    <a:pt x="374092" y="38305"/>
                  </a:lnTo>
                  <a:lnTo>
                    <a:pt x="328605" y="29450"/>
                  </a:lnTo>
                  <a:lnTo>
                    <a:pt x="282725" y="21727"/>
                  </a:lnTo>
                  <a:lnTo>
                    <a:pt x="236465" y="15151"/>
                  </a:lnTo>
                  <a:lnTo>
                    <a:pt x="189840" y="9736"/>
                  </a:lnTo>
                  <a:lnTo>
                    <a:pt x="142866" y="5499"/>
                  </a:lnTo>
                  <a:lnTo>
                    <a:pt x="95558" y="2454"/>
                  </a:lnTo>
                  <a:lnTo>
                    <a:pt x="47931" y="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64557" y="3566541"/>
              <a:ext cx="1212215" cy="1618615"/>
            </a:xfrm>
            <a:custGeom>
              <a:avLst/>
              <a:gdLst/>
              <a:ahLst/>
              <a:cxnLst/>
              <a:rect l="l" t="t" r="r" b="b"/>
              <a:pathLst>
                <a:path w="1212214" h="1618614">
                  <a:moveTo>
                    <a:pt x="0" y="0"/>
                  </a:moveTo>
                  <a:lnTo>
                    <a:pt x="849502" y="1618615"/>
                  </a:lnTo>
                  <a:lnTo>
                    <a:pt x="892693" y="1595183"/>
                  </a:lnTo>
                  <a:lnTo>
                    <a:pt x="935212" y="1570619"/>
                  </a:lnTo>
                  <a:lnTo>
                    <a:pt x="977039" y="1544936"/>
                  </a:lnTo>
                  <a:lnTo>
                    <a:pt x="1018150" y="1518149"/>
                  </a:lnTo>
                  <a:lnTo>
                    <a:pt x="1058525" y="1490273"/>
                  </a:lnTo>
                  <a:lnTo>
                    <a:pt x="1098140" y="1461323"/>
                  </a:lnTo>
                  <a:lnTo>
                    <a:pt x="1136975" y="1431312"/>
                  </a:lnTo>
                  <a:lnTo>
                    <a:pt x="1175007" y="1400257"/>
                  </a:lnTo>
                  <a:lnTo>
                    <a:pt x="1212214" y="1368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15055" y="3566541"/>
              <a:ext cx="1699260" cy="1828164"/>
            </a:xfrm>
            <a:custGeom>
              <a:avLst/>
              <a:gdLst/>
              <a:ahLst/>
              <a:cxnLst/>
              <a:rect l="l" t="t" r="r" b="b"/>
              <a:pathLst>
                <a:path w="1699260" h="1828164">
                  <a:moveTo>
                    <a:pt x="849503" y="0"/>
                  </a:moveTo>
                  <a:lnTo>
                    <a:pt x="0" y="1618615"/>
                  </a:lnTo>
                  <a:lnTo>
                    <a:pt x="44567" y="1641230"/>
                  </a:lnTo>
                  <a:lnTo>
                    <a:pt x="89586" y="1662554"/>
                  </a:lnTo>
                  <a:lnTo>
                    <a:pt x="135029" y="1682585"/>
                  </a:lnTo>
                  <a:lnTo>
                    <a:pt x="180870" y="1701324"/>
                  </a:lnTo>
                  <a:lnTo>
                    <a:pt x="227082" y="1718771"/>
                  </a:lnTo>
                  <a:lnTo>
                    <a:pt x="273639" y="1734925"/>
                  </a:lnTo>
                  <a:lnTo>
                    <a:pt x="320514" y="1749787"/>
                  </a:lnTo>
                  <a:lnTo>
                    <a:pt x="367681" y="1763357"/>
                  </a:lnTo>
                  <a:lnTo>
                    <a:pt x="415113" y="1775634"/>
                  </a:lnTo>
                  <a:lnTo>
                    <a:pt x="462783" y="1786619"/>
                  </a:lnTo>
                  <a:lnTo>
                    <a:pt x="510666" y="1796312"/>
                  </a:lnTo>
                  <a:lnTo>
                    <a:pt x="558734" y="1804712"/>
                  </a:lnTo>
                  <a:lnTo>
                    <a:pt x="606961" y="1811820"/>
                  </a:lnTo>
                  <a:lnTo>
                    <a:pt x="655320" y="1817635"/>
                  </a:lnTo>
                  <a:lnTo>
                    <a:pt x="703785" y="1822158"/>
                  </a:lnTo>
                  <a:lnTo>
                    <a:pt x="752329" y="1825389"/>
                  </a:lnTo>
                  <a:lnTo>
                    <a:pt x="800927" y="1827328"/>
                  </a:lnTo>
                  <a:lnTo>
                    <a:pt x="849550" y="1827974"/>
                  </a:lnTo>
                  <a:lnTo>
                    <a:pt x="898173" y="1827328"/>
                  </a:lnTo>
                  <a:lnTo>
                    <a:pt x="946770" y="1825389"/>
                  </a:lnTo>
                  <a:lnTo>
                    <a:pt x="995313" y="1822158"/>
                  </a:lnTo>
                  <a:lnTo>
                    <a:pt x="1043776" y="1817635"/>
                  </a:lnTo>
                  <a:lnTo>
                    <a:pt x="1092132" y="1811820"/>
                  </a:lnTo>
                  <a:lnTo>
                    <a:pt x="1140356" y="1804712"/>
                  </a:lnTo>
                  <a:lnTo>
                    <a:pt x="1188420" y="1796312"/>
                  </a:lnTo>
                  <a:lnTo>
                    <a:pt x="1236298" y="1786619"/>
                  </a:lnTo>
                  <a:lnTo>
                    <a:pt x="1283964" y="1775634"/>
                  </a:lnTo>
                  <a:lnTo>
                    <a:pt x="1331390" y="1763357"/>
                  </a:lnTo>
                  <a:lnTo>
                    <a:pt x="1378550" y="1749787"/>
                  </a:lnTo>
                  <a:lnTo>
                    <a:pt x="1425419" y="1734925"/>
                  </a:lnTo>
                  <a:lnTo>
                    <a:pt x="1471968" y="1718771"/>
                  </a:lnTo>
                  <a:lnTo>
                    <a:pt x="1518172" y="1701324"/>
                  </a:lnTo>
                  <a:lnTo>
                    <a:pt x="1564005" y="1682585"/>
                  </a:lnTo>
                  <a:lnTo>
                    <a:pt x="1609439" y="1662554"/>
                  </a:lnTo>
                  <a:lnTo>
                    <a:pt x="1654448" y="1641230"/>
                  </a:lnTo>
                  <a:lnTo>
                    <a:pt x="1699006" y="1618615"/>
                  </a:lnTo>
                  <a:lnTo>
                    <a:pt x="849503" y="0"/>
                  </a:lnTo>
                  <a:close/>
                </a:path>
              </a:pathLst>
            </a:custGeom>
            <a:solidFill>
              <a:srgbClr val="84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60243" y="3566541"/>
              <a:ext cx="1504315" cy="1618615"/>
            </a:xfrm>
            <a:custGeom>
              <a:avLst/>
              <a:gdLst/>
              <a:ahLst/>
              <a:cxnLst/>
              <a:rect l="l" t="t" r="r" b="b"/>
              <a:pathLst>
                <a:path w="1504314" h="1618614">
                  <a:moveTo>
                    <a:pt x="1504315" y="0"/>
                  </a:moveTo>
                  <a:lnTo>
                    <a:pt x="0" y="1038352"/>
                  </a:lnTo>
                  <a:lnTo>
                    <a:pt x="28525" y="1078535"/>
                  </a:lnTo>
                  <a:lnTo>
                    <a:pt x="58082" y="1117877"/>
                  </a:lnTo>
                  <a:lnTo>
                    <a:pt x="88650" y="1156361"/>
                  </a:lnTo>
                  <a:lnTo>
                    <a:pt x="120209" y="1193969"/>
                  </a:lnTo>
                  <a:lnTo>
                    <a:pt x="152739" y="1230683"/>
                  </a:lnTo>
                  <a:lnTo>
                    <a:pt x="186219" y="1266486"/>
                  </a:lnTo>
                  <a:lnTo>
                    <a:pt x="220630" y="1301360"/>
                  </a:lnTo>
                  <a:lnTo>
                    <a:pt x="255951" y="1335287"/>
                  </a:lnTo>
                  <a:lnTo>
                    <a:pt x="292163" y="1368250"/>
                  </a:lnTo>
                  <a:lnTo>
                    <a:pt x="329245" y="1400231"/>
                  </a:lnTo>
                  <a:lnTo>
                    <a:pt x="367177" y="1431212"/>
                  </a:lnTo>
                  <a:lnTo>
                    <a:pt x="405939" y="1461177"/>
                  </a:lnTo>
                  <a:lnTo>
                    <a:pt x="445510" y="1490106"/>
                  </a:lnTo>
                  <a:lnTo>
                    <a:pt x="485872" y="1517983"/>
                  </a:lnTo>
                  <a:lnTo>
                    <a:pt x="527002" y="1544790"/>
                  </a:lnTo>
                  <a:lnTo>
                    <a:pt x="568883" y="1570510"/>
                  </a:lnTo>
                  <a:lnTo>
                    <a:pt x="611493" y="1595124"/>
                  </a:lnTo>
                  <a:lnTo>
                    <a:pt x="654811" y="1618615"/>
                  </a:lnTo>
                  <a:lnTo>
                    <a:pt x="1504315" y="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49981" y="3566541"/>
              <a:ext cx="1814830" cy="1038860"/>
            </a:xfrm>
            <a:custGeom>
              <a:avLst/>
              <a:gdLst/>
              <a:ahLst/>
              <a:cxnLst/>
              <a:rect l="l" t="t" r="r" b="b"/>
              <a:pathLst>
                <a:path w="1814829" h="1038860">
                  <a:moveTo>
                    <a:pt x="1814576" y="0"/>
                  </a:moveTo>
                  <a:lnTo>
                    <a:pt x="0" y="220345"/>
                  </a:lnTo>
                  <a:lnTo>
                    <a:pt x="6582" y="269178"/>
                  </a:lnTo>
                  <a:lnTo>
                    <a:pt x="14469" y="317744"/>
                  </a:lnTo>
                  <a:lnTo>
                    <a:pt x="23652" y="366019"/>
                  </a:lnTo>
                  <a:lnTo>
                    <a:pt x="34121" y="413977"/>
                  </a:lnTo>
                  <a:lnTo>
                    <a:pt x="45865" y="461595"/>
                  </a:lnTo>
                  <a:lnTo>
                    <a:pt x="58876" y="508846"/>
                  </a:lnTo>
                  <a:lnTo>
                    <a:pt x="73143" y="555707"/>
                  </a:lnTo>
                  <a:lnTo>
                    <a:pt x="88658" y="602154"/>
                  </a:lnTo>
                  <a:lnTo>
                    <a:pt x="105409" y="648160"/>
                  </a:lnTo>
                  <a:lnTo>
                    <a:pt x="123389" y="693702"/>
                  </a:lnTo>
                  <a:lnTo>
                    <a:pt x="142586" y="738754"/>
                  </a:lnTo>
                  <a:lnTo>
                    <a:pt x="162992" y="783293"/>
                  </a:lnTo>
                  <a:lnTo>
                    <a:pt x="184597" y="827293"/>
                  </a:lnTo>
                  <a:lnTo>
                    <a:pt x="207390" y="870730"/>
                  </a:lnTo>
                  <a:lnTo>
                    <a:pt x="231363" y="913579"/>
                  </a:lnTo>
                  <a:lnTo>
                    <a:pt x="256505" y="955816"/>
                  </a:lnTo>
                  <a:lnTo>
                    <a:pt x="282808" y="997415"/>
                  </a:lnTo>
                  <a:lnTo>
                    <a:pt x="310261" y="1038352"/>
                  </a:lnTo>
                  <a:lnTo>
                    <a:pt x="1814576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36501" y="1738503"/>
              <a:ext cx="1828164" cy="2048510"/>
            </a:xfrm>
            <a:custGeom>
              <a:avLst/>
              <a:gdLst/>
              <a:ahLst/>
              <a:cxnLst/>
              <a:rect l="l" t="t" r="r" b="b"/>
              <a:pathLst>
                <a:path w="1828164" h="2048510">
                  <a:moveTo>
                    <a:pt x="1828056" y="0"/>
                  </a:moveTo>
                  <a:lnTo>
                    <a:pt x="1772839" y="833"/>
                  </a:lnTo>
                  <a:lnTo>
                    <a:pt x="1717693" y="3333"/>
                  </a:lnTo>
                  <a:lnTo>
                    <a:pt x="1662643" y="7500"/>
                  </a:lnTo>
                  <a:lnTo>
                    <a:pt x="1607711" y="13335"/>
                  </a:lnTo>
                  <a:lnTo>
                    <a:pt x="1560210" y="19722"/>
                  </a:lnTo>
                  <a:lnTo>
                    <a:pt x="1513157" y="27286"/>
                  </a:lnTo>
                  <a:lnTo>
                    <a:pt x="1466566" y="36010"/>
                  </a:lnTo>
                  <a:lnTo>
                    <a:pt x="1420451" y="45877"/>
                  </a:lnTo>
                  <a:lnTo>
                    <a:pt x="1374824" y="56871"/>
                  </a:lnTo>
                  <a:lnTo>
                    <a:pt x="1329698" y="68974"/>
                  </a:lnTo>
                  <a:lnTo>
                    <a:pt x="1285087" y="82170"/>
                  </a:lnTo>
                  <a:lnTo>
                    <a:pt x="1241004" y="96442"/>
                  </a:lnTo>
                  <a:lnTo>
                    <a:pt x="1197462" y="111774"/>
                  </a:lnTo>
                  <a:lnTo>
                    <a:pt x="1154474" y="128148"/>
                  </a:lnTo>
                  <a:lnTo>
                    <a:pt x="1112052" y="145548"/>
                  </a:lnTo>
                  <a:lnTo>
                    <a:pt x="1070212" y="163957"/>
                  </a:lnTo>
                  <a:lnTo>
                    <a:pt x="1028964" y="183359"/>
                  </a:lnTo>
                  <a:lnTo>
                    <a:pt x="988323" y="203736"/>
                  </a:lnTo>
                  <a:lnTo>
                    <a:pt x="948302" y="225071"/>
                  </a:lnTo>
                  <a:lnTo>
                    <a:pt x="908914" y="247349"/>
                  </a:lnTo>
                  <a:lnTo>
                    <a:pt x="870171" y="270553"/>
                  </a:lnTo>
                  <a:lnTo>
                    <a:pt x="832088" y="294664"/>
                  </a:lnTo>
                  <a:lnTo>
                    <a:pt x="794677" y="319668"/>
                  </a:lnTo>
                  <a:lnTo>
                    <a:pt x="757951" y="345547"/>
                  </a:lnTo>
                  <a:lnTo>
                    <a:pt x="721924" y="372284"/>
                  </a:lnTo>
                  <a:lnTo>
                    <a:pt x="686609" y="399862"/>
                  </a:lnTo>
                  <a:lnTo>
                    <a:pt x="652018" y="428265"/>
                  </a:lnTo>
                  <a:lnTo>
                    <a:pt x="618165" y="457477"/>
                  </a:lnTo>
                  <a:lnTo>
                    <a:pt x="585063" y="487479"/>
                  </a:lnTo>
                  <a:lnTo>
                    <a:pt x="552725" y="518256"/>
                  </a:lnTo>
                  <a:lnTo>
                    <a:pt x="521165" y="549791"/>
                  </a:lnTo>
                  <a:lnTo>
                    <a:pt x="490395" y="582067"/>
                  </a:lnTo>
                  <a:lnTo>
                    <a:pt x="460429" y="615068"/>
                  </a:lnTo>
                  <a:lnTo>
                    <a:pt x="431279" y="648775"/>
                  </a:lnTo>
                  <a:lnTo>
                    <a:pt x="402959" y="683174"/>
                  </a:lnTo>
                  <a:lnTo>
                    <a:pt x="375482" y="718246"/>
                  </a:lnTo>
                  <a:lnTo>
                    <a:pt x="348862" y="753976"/>
                  </a:lnTo>
                  <a:lnTo>
                    <a:pt x="323110" y="790346"/>
                  </a:lnTo>
                  <a:lnTo>
                    <a:pt x="298241" y="827340"/>
                  </a:lnTo>
                  <a:lnTo>
                    <a:pt x="274268" y="864941"/>
                  </a:lnTo>
                  <a:lnTo>
                    <a:pt x="251203" y="903132"/>
                  </a:lnTo>
                  <a:lnTo>
                    <a:pt x="229060" y="941897"/>
                  </a:lnTo>
                  <a:lnTo>
                    <a:pt x="207852" y="981218"/>
                  </a:lnTo>
                  <a:lnTo>
                    <a:pt x="187591" y="1021079"/>
                  </a:lnTo>
                  <a:lnTo>
                    <a:pt x="168292" y="1061464"/>
                  </a:lnTo>
                  <a:lnTo>
                    <a:pt x="149968" y="1102355"/>
                  </a:lnTo>
                  <a:lnTo>
                    <a:pt x="132631" y="1143735"/>
                  </a:lnTo>
                  <a:lnTo>
                    <a:pt x="116294" y="1185589"/>
                  </a:lnTo>
                  <a:lnTo>
                    <a:pt x="100971" y="1227899"/>
                  </a:lnTo>
                  <a:lnTo>
                    <a:pt x="86675" y="1270648"/>
                  </a:lnTo>
                  <a:lnTo>
                    <a:pt x="73419" y="1313820"/>
                  </a:lnTo>
                  <a:lnTo>
                    <a:pt x="61216" y="1357398"/>
                  </a:lnTo>
                  <a:lnTo>
                    <a:pt x="50080" y="1401365"/>
                  </a:lnTo>
                  <a:lnTo>
                    <a:pt x="40023" y="1445704"/>
                  </a:lnTo>
                  <a:lnTo>
                    <a:pt x="31058" y="1490399"/>
                  </a:lnTo>
                  <a:lnTo>
                    <a:pt x="23199" y="1535433"/>
                  </a:lnTo>
                  <a:lnTo>
                    <a:pt x="16459" y="1580789"/>
                  </a:lnTo>
                  <a:lnTo>
                    <a:pt x="10850" y="1626451"/>
                  </a:lnTo>
                  <a:lnTo>
                    <a:pt x="6387" y="1672401"/>
                  </a:lnTo>
                  <a:lnTo>
                    <a:pt x="3082" y="1718623"/>
                  </a:lnTo>
                  <a:lnTo>
                    <a:pt x="949" y="1765100"/>
                  </a:lnTo>
                  <a:lnTo>
                    <a:pt x="0" y="1811816"/>
                  </a:lnTo>
                  <a:lnTo>
                    <a:pt x="248" y="1858753"/>
                  </a:lnTo>
                  <a:lnTo>
                    <a:pt x="1707" y="1905895"/>
                  </a:lnTo>
                  <a:lnTo>
                    <a:pt x="4390" y="1953225"/>
                  </a:lnTo>
                  <a:lnTo>
                    <a:pt x="8310" y="2000726"/>
                  </a:lnTo>
                  <a:lnTo>
                    <a:pt x="13480" y="2048383"/>
                  </a:lnTo>
                  <a:lnTo>
                    <a:pt x="1828056" y="1828038"/>
                  </a:lnTo>
                  <a:lnTo>
                    <a:pt x="1828056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94501" y="2577211"/>
            <a:ext cx="8655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8CAAC"/>
                </a:solidFill>
                <a:latin typeface="Bahnschrift"/>
                <a:cs typeface="Bahnschrift"/>
              </a:rPr>
              <a:t>8AM-</a:t>
            </a:r>
            <a:r>
              <a:rPr sz="1400" spc="-20" dirty="0">
                <a:solidFill>
                  <a:srgbClr val="F8CAAC"/>
                </a:solidFill>
                <a:latin typeface="Bahnschrift"/>
                <a:cs typeface="Bahnschrift"/>
              </a:rPr>
              <a:t>12PM</a:t>
            </a:r>
            <a:endParaRPr sz="1400">
              <a:latin typeface="Bahnschrift"/>
              <a:cs typeface="Bahnschrift"/>
            </a:endParaRPr>
          </a:p>
          <a:p>
            <a:pPr marL="1905" algn="ctr">
              <a:lnSpc>
                <a:spcPct val="100000"/>
              </a:lnSpc>
            </a:pPr>
            <a:r>
              <a:rPr sz="1400" spc="-25" dirty="0">
                <a:solidFill>
                  <a:srgbClr val="F8CAAC"/>
                </a:solidFill>
                <a:latin typeface="Bahnschrift"/>
                <a:cs typeface="Bahnschrift"/>
              </a:rPr>
              <a:t>38%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8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9778" y="5136896"/>
            <a:ext cx="8597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C55A11"/>
                </a:solidFill>
                <a:latin typeface="Bahnschrift"/>
                <a:cs typeface="Bahnschrift"/>
              </a:rPr>
              <a:t>12PM-</a:t>
            </a:r>
            <a:r>
              <a:rPr sz="1400" spc="-25" dirty="0">
                <a:solidFill>
                  <a:srgbClr val="C55A11"/>
                </a:solidFill>
                <a:latin typeface="Bahnschrift"/>
                <a:cs typeface="Bahnschrift"/>
              </a:rPr>
              <a:t>4PM</a:t>
            </a:r>
            <a:endParaRPr sz="1400">
              <a:latin typeface="Bahnschrift"/>
              <a:cs typeface="Bahnschrift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solidFill>
                  <a:srgbClr val="C55A11"/>
                </a:solidFill>
                <a:latin typeface="Bahnschrift"/>
                <a:cs typeface="Bahnschrift"/>
              </a:rPr>
              <a:t>4%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60316" y="5394197"/>
            <a:ext cx="8096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843B0C"/>
                </a:solidFill>
                <a:latin typeface="Bahnschrift"/>
                <a:cs typeface="Bahnschrift"/>
              </a:rPr>
              <a:t>4PM-</a:t>
            </a:r>
            <a:r>
              <a:rPr sz="1400" spc="-25" dirty="0">
                <a:solidFill>
                  <a:srgbClr val="843B0C"/>
                </a:solidFill>
                <a:latin typeface="Bahnschrift"/>
                <a:cs typeface="Bahnschrift"/>
              </a:rPr>
              <a:t>8PM</a:t>
            </a:r>
            <a:endParaRPr sz="1400">
              <a:latin typeface="Bahnschrift"/>
              <a:cs typeface="Bahnschrift"/>
            </a:endParaRPr>
          </a:p>
          <a:p>
            <a:pPr marL="1905" algn="ctr">
              <a:lnSpc>
                <a:spcPct val="100000"/>
              </a:lnSpc>
            </a:pPr>
            <a:r>
              <a:rPr sz="1400" spc="-25" dirty="0">
                <a:solidFill>
                  <a:srgbClr val="843B0C"/>
                </a:solidFill>
                <a:latin typeface="Bahnschrift"/>
                <a:cs typeface="Bahnschrift"/>
              </a:rPr>
              <a:t>15%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2223" y="4995417"/>
            <a:ext cx="86486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D0CECE"/>
                </a:solidFill>
                <a:latin typeface="Bahnschrift"/>
                <a:cs typeface="Bahnschrift"/>
              </a:rPr>
              <a:t>8PM-</a:t>
            </a:r>
            <a:r>
              <a:rPr sz="1400" spc="-20" dirty="0">
                <a:solidFill>
                  <a:srgbClr val="D0CECE"/>
                </a:solidFill>
                <a:latin typeface="Bahnschrift"/>
                <a:cs typeface="Bahnschrift"/>
              </a:rPr>
              <a:t>12AM</a:t>
            </a:r>
            <a:endParaRPr sz="1400">
              <a:latin typeface="Bahnschrift"/>
              <a:cs typeface="Bahnschrift"/>
            </a:endParaRPr>
          </a:p>
          <a:p>
            <a:pPr marL="1905" algn="ctr">
              <a:lnSpc>
                <a:spcPct val="100000"/>
              </a:lnSpc>
            </a:pPr>
            <a:r>
              <a:rPr sz="1400" spc="-25" dirty="0">
                <a:solidFill>
                  <a:srgbClr val="D0CECE"/>
                </a:solidFill>
                <a:latin typeface="Bahnschrift"/>
                <a:cs typeface="Bahnschrift"/>
              </a:rPr>
              <a:t>8%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62760" y="4102100"/>
            <a:ext cx="8718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AEABAB"/>
                </a:solidFill>
                <a:latin typeface="Bahnschrift"/>
                <a:cs typeface="Bahnschrift"/>
              </a:rPr>
              <a:t>12AM-</a:t>
            </a:r>
            <a:r>
              <a:rPr sz="1400" spc="-25" dirty="0">
                <a:solidFill>
                  <a:srgbClr val="AEABAB"/>
                </a:solidFill>
                <a:latin typeface="Bahnschrift"/>
                <a:cs typeface="Bahnschrift"/>
              </a:rPr>
              <a:t>4AM</a:t>
            </a:r>
            <a:endParaRPr sz="1400">
              <a:latin typeface="Bahnschrift"/>
              <a:cs typeface="Bahnschrift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solidFill>
                  <a:srgbClr val="AEABAB"/>
                </a:solidFill>
                <a:latin typeface="Bahnschrift"/>
                <a:cs typeface="Bahnschrift"/>
              </a:rPr>
              <a:t>8%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72461" y="1872742"/>
            <a:ext cx="8210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767070"/>
                </a:solidFill>
                <a:latin typeface="Bahnschrift"/>
                <a:cs typeface="Bahnschrift"/>
              </a:rPr>
              <a:t>4AM-</a:t>
            </a:r>
            <a:r>
              <a:rPr sz="1400" spc="-25" dirty="0">
                <a:solidFill>
                  <a:srgbClr val="767070"/>
                </a:solidFill>
                <a:latin typeface="Bahnschrift"/>
                <a:cs typeface="Bahnschrift"/>
              </a:rPr>
              <a:t>8AM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767070"/>
                </a:solidFill>
                <a:latin typeface="Bahnschrift"/>
                <a:cs typeface="Bahnschrift"/>
              </a:rPr>
              <a:t>27%</a:t>
            </a:r>
            <a:endParaRPr sz="14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5992" y="252641"/>
            <a:ext cx="5192395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9050" algn="ctr">
              <a:lnSpc>
                <a:spcPts val="2620"/>
              </a:lnSpc>
              <a:spcBef>
                <a:spcPts val="950"/>
              </a:spcBef>
            </a:pP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FOUN</a:t>
            </a:r>
            <a:r>
              <a:rPr sz="2300" spc="-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TAIN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PARK</a:t>
            </a:r>
            <a:endParaRPr sz="2300">
              <a:latin typeface="Bahnschrift"/>
              <a:cs typeface="Bahnschrift"/>
            </a:endParaRPr>
          </a:p>
          <a:p>
            <a:pPr marR="22860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70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5" dirty="0">
                <a:solidFill>
                  <a:srgbClr val="252525"/>
                </a:solidFill>
                <a:latin typeface="Bahnschrift"/>
                <a:cs typeface="Bahnschrift"/>
              </a:rPr>
              <a:t>MON</a:t>
            </a:r>
            <a:r>
              <a:rPr sz="2300" spc="-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TH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7491" y="1495678"/>
            <a:ext cx="8397240" cy="0"/>
          </a:xfrm>
          <a:custGeom>
            <a:avLst/>
            <a:gdLst/>
            <a:ahLst/>
            <a:cxnLst/>
            <a:rect l="l" t="t" r="r" b="b"/>
            <a:pathLst>
              <a:path w="8397240">
                <a:moveTo>
                  <a:pt x="0" y="0"/>
                </a:moveTo>
                <a:lnTo>
                  <a:pt x="839680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07491" y="2036127"/>
            <a:ext cx="8397240" cy="3912235"/>
            <a:chOff x="607491" y="2036127"/>
            <a:chExt cx="8397240" cy="3912235"/>
          </a:xfrm>
        </p:grpSpPr>
        <p:sp>
          <p:nvSpPr>
            <p:cNvPr id="5" name="object 5"/>
            <p:cNvSpPr/>
            <p:nvPr/>
          </p:nvSpPr>
          <p:spPr>
            <a:xfrm>
              <a:off x="607491" y="2049779"/>
              <a:ext cx="8397240" cy="3884295"/>
            </a:xfrm>
            <a:custGeom>
              <a:avLst/>
              <a:gdLst/>
              <a:ahLst/>
              <a:cxnLst/>
              <a:rect l="l" t="t" r="r" b="b"/>
              <a:pathLst>
                <a:path w="8397240" h="3884295">
                  <a:moveTo>
                    <a:pt x="0" y="3328416"/>
                  </a:moveTo>
                  <a:lnTo>
                    <a:pt x="8396808" y="3328416"/>
                  </a:lnTo>
                </a:path>
                <a:path w="8397240" h="3884295">
                  <a:moveTo>
                    <a:pt x="0" y="2773680"/>
                  </a:moveTo>
                  <a:lnTo>
                    <a:pt x="8396808" y="2773680"/>
                  </a:lnTo>
                </a:path>
                <a:path w="8397240" h="3884295">
                  <a:moveTo>
                    <a:pt x="0" y="2218944"/>
                  </a:moveTo>
                  <a:lnTo>
                    <a:pt x="8396808" y="2218944"/>
                  </a:lnTo>
                </a:path>
                <a:path w="8397240" h="3884295">
                  <a:moveTo>
                    <a:pt x="0" y="1664208"/>
                  </a:moveTo>
                  <a:lnTo>
                    <a:pt x="8396808" y="1664208"/>
                  </a:lnTo>
                </a:path>
                <a:path w="8397240" h="3884295">
                  <a:moveTo>
                    <a:pt x="0" y="1109472"/>
                  </a:moveTo>
                  <a:lnTo>
                    <a:pt x="8396808" y="1109472"/>
                  </a:lnTo>
                </a:path>
                <a:path w="8397240" h="3884295">
                  <a:moveTo>
                    <a:pt x="0" y="554736"/>
                  </a:moveTo>
                  <a:lnTo>
                    <a:pt x="8396808" y="554736"/>
                  </a:lnTo>
                </a:path>
                <a:path w="8397240" h="3884295">
                  <a:moveTo>
                    <a:pt x="0" y="0"/>
                  </a:moveTo>
                  <a:lnTo>
                    <a:pt x="8396808" y="0"/>
                  </a:lnTo>
                </a:path>
                <a:path w="8397240" h="3884295">
                  <a:moveTo>
                    <a:pt x="0" y="3883825"/>
                  </a:moveTo>
                  <a:lnTo>
                    <a:pt x="8396808" y="3883825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7445" y="2050414"/>
              <a:ext cx="8117205" cy="3883660"/>
            </a:xfrm>
            <a:custGeom>
              <a:avLst/>
              <a:gdLst/>
              <a:ahLst/>
              <a:cxnLst/>
              <a:rect l="l" t="t" r="r" b="b"/>
              <a:pathLst>
                <a:path w="8117205" h="3883660">
                  <a:moveTo>
                    <a:pt x="0" y="3883190"/>
                  </a:moveTo>
                  <a:lnTo>
                    <a:pt x="279730" y="3883190"/>
                  </a:lnTo>
                  <a:lnTo>
                    <a:pt x="560146" y="3883190"/>
                  </a:lnTo>
                  <a:lnTo>
                    <a:pt x="839038" y="3883190"/>
                  </a:lnTo>
                  <a:lnTo>
                    <a:pt x="1119454" y="3327781"/>
                  </a:lnTo>
                  <a:lnTo>
                    <a:pt x="1399870" y="3883190"/>
                  </a:lnTo>
                  <a:lnTo>
                    <a:pt x="1678762" y="3883190"/>
                  </a:lnTo>
                  <a:lnTo>
                    <a:pt x="1959178" y="3327781"/>
                  </a:lnTo>
                  <a:lnTo>
                    <a:pt x="2239594" y="3327781"/>
                  </a:lnTo>
                  <a:lnTo>
                    <a:pt x="2518486" y="3883190"/>
                  </a:lnTo>
                  <a:lnTo>
                    <a:pt x="2798902" y="2773045"/>
                  </a:lnTo>
                  <a:lnTo>
                    <a:pt x="3079318" y="3883190"/>
                  </a:lnTo>
                  <a:lnTo>
                    <a:pt x="3358210" y="3883190"/>
                  </a:lnTo>
                  <a:lnTo>
                    <a:pt x="3638626" y="3883190"/>
                  </a:lnTo>
                  <a:lnTo>
                    <a:pt x="3919042" y="3883190"/>
                  </a:lnTo>
                  <a:lnTo>
                    <a:pt x="4197934" y="1108837"/>
                  </a:lnTo>
                  <a:lnTo>
                    <a:pt x="4478350" y="2773045"/>
                  </a:lnTo>
                  <a:lnTo>
                    <a:pt x="4758766" y="3883190"/>
                  </a:lnTo>
                  <a:lnTo>
                    <a:pt x="5037658" y="3883190"/>
                  </a:lnTo>
                  <a:lnTo>
                    <a:pt x="5318074" y="3883190"/>
                  </a:lnTo>
                  <a:lnTo>
                    <a:pt x="5598490" y="3883190"/>
                  </a:lnTo>
                  <a:lnTo>
                    <a:pt x="5877382" y="3883190"/>
                  </a:lnTo>
                  <a:lnTo>
                    <a:pt x="6157798" y="1108837"/>
                  </a:lnTo>
                  <a:lnTo>
                    <a:pt x="6438214" y="3883190"/>
                  </a:lnTo>
                  <a:lnTo>
                    <a:pt x="6717106" y="3883190"/>
                  </a:lnTo>
                  <a:lnTo>
                    <a:pt x="6997522" y="3883190"/>
                  </a:lnTo>
                  <a:lnTo>
                    <a:pt x="7277938" y="3883190"/>
                  </a:lnTo>
                  <a:lnTo>
                    <a:pt x="7556830" y="3883190"/>
                  </a:lnTo>
                  <a:lnTo>
                    <a:pt x="7837246" y="0"/>
                  </a:lnTo>
                  <a:lnTo>
                    <a:pt x="8116900" y="2773045"/>
                  </a:lnTo>
                </a:path>
              </a:pathLst>
            </a:custGeom>
            <a:ln w="285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5979" y="3073884"/>
            <a:ext cx="177800" cy="12820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Number</a:t>
            </a:r>
            <a:r>
              <a:rPr sz="1200" spc="10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6166" y="1382648"/>
            <a:ext cx="8595360" cy="5068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Bahnschrift"/>
              <a:cs typeface="Bahnschrift"/>
            </a:endParaRPr>
          </a:p>
          <a:p>
            <a:pPr marL="2222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7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Bahnschrift"/>
              <a:cs typeface="Bahnschrift"/>
            </a:endParaRPr>
          </a:p>
          <a:p>
            <a:pPr marL="2095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Bahnschrift"/>
              <a:cs typeface="Bahnschrift"/>
            </a:endParaRPr>
          </a:p>
          <a:p>
            <a:pPr marL="1587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5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Bahnschrift"/>
              <a:cs typeface="Bahnschrift"/>
            </a:endParaRPr>
          </a:p>
          <a:p>
            <a:pPr marL="1841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3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Bahnschrift"/>
              <a:cs typeface="Bahnschrift"/>
            </a:endParaRPr>
          </a:p>
          <a:p>
            <a:pPr marL="2032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Bahnschrift"/>
              <a:cs typeface="Bahnschrift"/>
            </a:endParaRPr>
          </a:p>
          <a:p>
            <a:pPr marL="48260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1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Bahnschrift"/>
              <a:cs typeface="Bahnschrift"/>
            </a:endParaRPr>
          </a:p>
          <a:p>
            <a:pPr marL="1524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  <a:p>
            <a:pPr marL="355600">
              <a:lnSpc>
                <a:spcPct val="100000"/>
              </a:lnSpc>
              <a:spcBef>
                <a:spcPts val="140"/>
              </a:spcBef>
              <a:tabLst>
                <a:tab pos="621665" algn="l"/>
                <a:tab pos="900430" algn="l"/>
                <a:tab pos="1177290" algn="l"/>
                <a:tab pos="1459230" algn="l"/>
                <a:tab pos="1741170" algn="l"/>
                <a:tab pos="2022475" algn="l"/>
                <a:tab pos="2297430" algn="l"/>
                <a:tab pos="2581275" algn="l"/>
                <a:tab pos="2832735" algn="l"/>
                <a:tab pos="3129915" algn="l"/>
                <a:tab pos="3395345" algn="l"/>
                <a:tab pos="3674745" algn="l"/>
                <a:tab pos="3951604" algn="l"/>
                <a:tab pos="4232910" algn="l"/>
                <a:tab pos="4515485" algn="l"/>
                <a:tab pos="4796155" algn="l"/>
                <a:tab pos="5071745" algn="l"/>
                <a:tab pos="5355590" algn="l"/>
                <a:tab pos="5618480" algn="l"/>
                <a:tab pos="5915025" algn="l"/>
                <a:tab pos="6181090" algn="l"/>
              </a:tabLst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3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5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7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9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12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13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14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15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16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17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18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19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20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21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22</a:t>
            </a:r>
            <a:r>
              <a:rPr sz="1200" spc="254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23</a:t>
            </a:r>
            <a:r>
              <a:rPr sz="1200" spc="24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24</a:t>
            </a:r>
            <a:r>
              <a:rPr sz="1200" spc="24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25</a:t>
            </a:r>
            <a:r>
              <a:rPr sz="1200" spc="254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26</a:t>
            </a:r>
            <a:r>
              <a:rPr sz="1200" spc="26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27</a:t>
            </a:r>
            <a:r>
              <a:rPr sz="1200" spc="25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28</a:t>
            </a:r>
            <a:r>
              <a:rPr sz="1200" spc="24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29</a:t>
            </a:r>
            <a:r>
              <a:rPr sz="1200" spc="25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30</a:t>
            </a:r>
            <a:endParaRPr sz="1200">
              <a:latin typeface="Bahnschrift"/>
              <a:cs typeface="Bahnschrift"/>
            </a:endParaRPr>
          </a:p>
          <a:p>
            <a:pPr marL="3868420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Day</a:t>
            </a:r>
            <a:r>
              <a:rPr sz="1200" spc="11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the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Month</a:t>
            </a:r>
            <a:endParaRPr sz="12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2245" y="2386710"/>
            <a:ext cx="6939915" cy="1645920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287655" rIns="0" bIns="0" rtlCol="0">
            <a:spAutoFit/>
          </a:bodyPr>
          <a:lstStyle/>
          <a:p>
            <a:pPr marR="20320" algn="ctr">
              <a:lnSpc>
                <a:spcPts val="3990"/>
              </a:lnSpc>
              <a:spcBef>
                <a:spcPts val="2265"/>
              </a:spcBef>
            </a:pPr>
            <a:r>
              <a:rPr sz="3500" spc="155" dirty="0">
                <a:solidFill>
                  <a:srgbClr val="252525"/>
                </a:solidFill>
                <a:latin typeface="Bahnschrift"/>
                <a:cs typeface="Bahnschrift"/>
              </a:rPr>
              <a:t>LEWIS</a:t>
            </a:r>
            <a:r>
              <a:rPr sz="3500" spc="70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3500" spc="100" dirty="0">
                <a:solidFill>
                  <a:srgbClr val="252525"/>
                </a:solidFill>
                <a:latin typeface="Bahnschrift"/>
                <a:cs typeface="Bahnschrift"/>
              </a:rPr>
              <a:t>PLACE</a:t>
            </a:r>
            <a:endParaRPr sz="3500">
              <a:latin typeface="Bahnschrift"/>
              <a:cs typeface="Bahnschrift"/>
            </a:endParaRPr>
          </a:p>
          <a:p>
            <a:pPr marR="27940" algn="ctr">
              <a:lnSpc>
                <a:spcPts val="3990"/>
              </a:lnSpc>
            </a:pPr>
            <a:r>
              <a:rPr sz="3500" spc="145" dirty="0">
                <a:solidFill>
                  <a:srgbClr val="252525"/>
                </a:solidFill>
                <a:latin typeface="Bahnschrift"/>
                <a:cs typeface="Bahnschrift"/>
              </a:rPr>
              <a:t>NEIGHBORHOOD</a:t>
            </a:r>
            <a:r>
              <a:rPr sz="3500" spc="73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3500" spc="135" dirty="0">
                <a:solidFill>
                  <a:srgbClr val="252525"/>
                </a:solidFill>
                <a:latin typeface="Bahnschrift"/>
                <a:cs typeface="Bahnschrift"/>
              </a:rPr>
              <a:t>DETAIL</a:t>
            </a:r>
            <a:endParaRPr sz="35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8064" y="259981"/>
            <a:ext cx="3548379" cy="1224280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257810" rIns="0" bIns="0" rtlCol="0">
            <a:spAutoFit/>
          </a:bodyPr>
          <a:lstStyle/>
          <a:p>
            <a:pPr marL="299085" marR="320675" indent="310515">
              <a:lnSpc>
                <a:spcPts val="2810"/>
              </a:lnSpc>
              <a:spcBef>
                <a:spcPts val="2030"/>
              </a:spcBef>
            </a:pPr>
            <a:r>
              <a:rPr sz="2600" spc="160" dirty="0">
                <a:solidFill>
                  <a:srgbClr val="252525"/>
                </a:solidFill>
                <a:latin typeface="Bahnschrift"/>
                <a:cs typeface="Bahnschrift"/>
              </a:rPr>
              <a:t>LEWIS</a:t>
            </a:r>
            <a:r>
              <a:rPr sz="2600" spc="62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600" spc="105" dirty="0">
                <a:solidFill>
                  <a:srgbClr val="252525"/>
                </a:solidFill>
                <a:latin typeface="Bahnschrift"/>
                <a:cs typeface="Bahnschrift"/>
              </a:rPr>
              <a:t>PLACE </a:t>
            </a:r>
            <a:r>
              <a:rPr sz="2600" spc="145" dirty="0">
                <a:solidFill>
                  <a:srgbClr val="252525"/>
                </a:solidFill>
                <a:latin typeface="Bahnschrift"/>
                <a:cs typeface="Bahnschrift"/>
              </a:rPr>
              <a:t>SUMMARY</a:t>
            </a:r>
            <a:r>
              <a:rPr sz="2600" spc="64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600" spc="145" dirty="0">
                <a:solidFill>
                  <a:srgbClr val="252525"/>
                </a:solidFill>
                <a:latin typeface="Bahnschrift"/>
                <a:cs typeface="Bahnschrift"/>
              </a:rPr>
              <a:t>NOTES</a:t>
            </a:r>
            <a:endParaRPr sz="2600" dirty="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78648" y="659621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5400" y="1362880"/>
            <a:ext cx="7109459" cy="5316199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395"/>
              </a:spcBef>
              <a:buClr>
                <a:srgbClr val="9BAEB5"/>
              </a:buClr>
              <a:buFont typeface="Arial MT"/>
              <a:buChar char="•"/>
              <a:tabLst>
                <a:tab pos="240029" algn="l"/>
              </a:tabLst>
            </a:pPr>
            <a:r>
              <a:rPr sz="2800" b="1" u="sng" spc="-10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26</a:t>
            </a:r>
            <a:r>
              <a:rPr sz="2800" b="1" u="sng" spc="-9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5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total</a:t>
            </a:r>
            <a:r>
              <a:rPr sz="2800" b="1" u="sng" spc="-10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5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crimes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8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in</a:t>
            </a:r>
            <a:r>
              <a:rPr sz="2800" b="1" u="sng" spc="-10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1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July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2026</a:t>
            </a:r>
            <a:endParaRPr sz="2800" dirty="0">
              <a:latin typeface="Bahnschrift" panose="020B0502040204020203" pitchFamily="34" charset="0"/>
              <a:cs typeface="Arial"/>
            </a:endParaRPr>
          </a:p>
          <a:p>
            <a:pPr marL="468630" lvl="1" indent="-227329">
              <a:lnSpc>
                <a:spcPct val="100000"/>
              </a:lnSpc>
              <a:spcBef>
                <a:spcPts val="1120"/>
              </a:spcBef>
              <a:buClr>
                <a:srgbClr val="9BAEB5"/>
              </a:buClr>
              <a:buFont typeface="Arial MT"/>
              <a:buChar char="•"/>
              <a:tabLst>
                <a:tab pos="468630" algn="l"/>
              </a:tabLst>
            </a:pPr>
            <a:r>
              <a:rPr sz="24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Up</a:t>
            </a:r>
            <a:r>
              <a:rPr sz="2400" spc="2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160.0%</a:t>
            </a:r>
            <a:r>
              <a:rPr sz="2400" spc="22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400" spc="19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400" spc="20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400" spc="21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400" spc="19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(10</a:t>
            </a:r>
            <a:r>
              <a:rPr sz="2400" spc="21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400" dirty="0">
              <a:latin typeface="Bahnschrift" panose="020B0502040204020203" pitchFamily="34" charset="0"/>
              <a:cs typeface="Bahnschrift"/>
            </a:endParaRPr>
          </a:p>
          <a:p>
            <a:pPr marL="550545" lvl="1" indent="-309245">
              <a:lnSpc>
                <a:spcPct val="100000"/>
              </a:lnSpc>
              <a:spcBef>
                <a:spcPts val="930"/>
              </a:spcBef>
              <a:buClr>
                <a:srgbClr val="9BAEB5"/>
              </a:buClr>
              <a:buFont typeface="Arial MT"/>
              <a:buChar char="•"/>
              <a:tabLst>
                <a:tab pos="550545" algn="l"/>
              </a:tabLst>
            </a:pPr>
            <a:r>
              <a:rPr sz="2400" b="1" dirty="0">
                <a:latin typeface="Bahnschrift" panose="020B0502040204020203" pitchFamily="34" charset="0"/>
                <a:cs typeface="Arial"/>
              </a:rPr>
              <a:t>7</a:t>
            </a:r>
            <a:r>
              <a:rPr sz="2400" b="1" spc="-75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45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400" b="1" spc="-75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85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400" b="1" spc="-80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85" dirty="0">
                <a:latin typeface="Bahnschrift" panose="020B0502040204020203" pitchFamily="34" charset="0"/>
                <a:cs typeface="Arial"/>
              </a:rPr>
              <a:t>persons</a:t>
            </a:r>
            <a:r>
              <a:rPr sz="2400" b="1" spc="-60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4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400" spc="19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400" dirty="0">
              <a:latin typeface="Bahnschrift" panose="020B0502040204020203" pitchFamily="34" charset="0"/>
              <a:cs typeface="Bahnschrift"/>
            </a:endParaRPr>
          </a:p>
          <a:p>
            <a:pPr marL="924560" lvl="2" indent="-226695">
              <a:lnSpc>
                <a:spcPct val="100000"/>
              </a:lnSpc>
              <a:spcBef>
                <a:spcPts val="1080"/>
              </a:spcBef>
              <a:buClr>
                <a:srgbClr val="9BAEB5"/>
              </a:buClr>
              <a:buFont typeface="Arial MT"/>
              <a:buChar char="•"/>
              <a:tabLst>
                <a:tab pos="924560" algn="l"/>
              </a:tabLst>
            </a:pPr>
            <a:r>
              <a:rPr sz="20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0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0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0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0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(0</a:t>
            </a:r>
            <a:r>
              <a:rPr sz="20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000" dirty="0">
              <a:latin typeface="Bahnschrift" panose="020B0502040204020203" pitchFamily="34" charset="0"/>
              <a:cs typeface="Bahnschrift"/>
            </a:endParaRPr>
          </a:p>
          <a:p>
            <a:pPr marL="240029" indent="-227329">
              <a:lnSpc>
                <a:spcPct val="100000"/>
              </a:lnSpc>
              <a:spcBef>
                <a:spcPts val="880"/>
              </a:spcBef>
              <a:buClr>
                <a:srgbClr val="9BAEB5"/>
              </a:buClr>
              <a:buFont typeface="Arial MT"/>
              <a:buChar char="•"/>
              <a:tabLst>
                <a:tab pos="240029" algn="l"/>
              </a:tabLst>
            </a:pPr>
            <a:r>
              <a:rPr sz="2800" b="1" u="sng" spc="-28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133</a:t>
            </a:r>
            <a:r>
              <a:rPr sz="2800" b="1" u="sng" spc="-4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5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total</a:t>
            </a:r>
            <a:r>
              <a:rPr sz="2800" b="1" u="sng" spc="-14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7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crimes</a:t>
            </a:r>
            <a:r>
              <a:rPr sz="2800" b="1" u="sng" spc="-11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15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so</a:t>
            </a:r>
            <a:r>
              <a:rPr sz="2800" b="1" u="sng" spc="-4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far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in</a:t>
            </a:r>
            <a:r>
              <a:rPr sz="2800" b="1" u="sng" spc="-8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8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2026</a:t>
            </a:r>
            <a:endParaRPr sz="2800" dirty="0">
              <a:latin typeface="Bahnschrift" panose="020B0502040204020203" pitchFamily="34" charset="0"/>
              <a:cs typeface="Arial"/>
            </a:endParaRPr>
          </a:p>
          <a:p>
            <a:pPr marL="468630" lvl="1" indent="-227329">
              <a:lnSpc>
                <a:spcPct val="100000"/>
              </a:lnSpc>
              <a:spcBef>
                <a:spcPts val="1115"/>
              </a:spcBef>
              <a:buClr>
                <a:srgbClr val="9BAEB5"/>
              </a:buClr>
              <a:buFont typeface="Arial MT"/>
              <a:buChar char="•"/>
              <a:tabLst>
                <a:tab pos="468630" algn="l"/>
              </a:tabLst>
            </a:pPr>
            <a:r>
              <a:rPr sz="23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Up</a:t>
            </a:r>
            <a:r>
              <a:rPr sz="2300" spc="19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3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64.2%</a:t>
            </a:r>
            <a:r>
              <a:rPr sz="2300" spc="19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3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300" spc="19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3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300" spc="19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3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23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3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2300" spc="19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3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300" spc="21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3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3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300" dirty="0">
                <a:latin typeface="Bahnschrift" panose="020B0502040204020203" pitchFamily="34" charset="0"/>
                <a:cs typeface="Bahnschrift"/>
              </a:rPr>
              <a:t>(81</a:t>
            </a:r>
            <a:r>
              <a:rPr sz="2300" spc="20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3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300" dirty="0">
              <a:latin typeface="Bahnschrift" panose="020B0502040204020203" pitchFamily="34" charset="0"/>
              <a:cs typeface="Bahnschrift"/>
            </a:endParaRPr>
          </a:p>
          <a:p>
            <a:pPr marL="550545" lvl="1" indent="-309245">
              <a:lnSpc>
                <a:spcPct val="100000"/>
              </a:lnSpc>
              <a:spcBef>
                <a:spcPts val="919"/>
              </a:spcBef>
              <a:buClr>
                <a:srgbClr val="9BAEB5"/>
              </a:buClr>
              <a:buFont typeface="Arial MT"/>
              <a:buChar char="•"/>
              <a:tabLst>
                <a:tab pos="550545" algn="l"/>
              </a:tabLst>
            </a:pPr>
            <a:r>
              <a:rPr sz="2400" b="1" spc="-335" dirty="0">
                <a:latin typeface="Bahnschrift" panose="020B0502040204020203" pitchFamily="34" charset="0"/>
                <a:cs typeface="Arial"/>
              </a:rPr>
              <a:t>21</a:t>
            </a:r>
            <a:r>
              <a:rPr sz="2400" b="1" spc="-15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25" dirty="0">
                <a:latin typeface="Bahnschrift" panose="020B0502040204020203" pitchFamily="34" charset="0"/>
                <a:cs typeface="Arial"/>
              </a:rPr>
              <a:t>total</a:t>
            </a:r>
            <a:r>
              <a:rPr sz="2400" b="1" spc="-95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55" dirty="0">
                <a:latin typeface="Bahnschrift" panose="020B0502040204020203" pitchFamily="34" charset="0"/>
                <a:cs typeface="Arial"/>
              </a:rPr>
              <a:t>crimes </a:t>
            </a:r>
            <a:r>
              <a:rPr sz="2400" b="1" spc="-85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400" b="1" spc="-40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90" dirty="0">
                <a:latin typeface="Bahnschrift" panose="020B0502040204020203" pitchFamily="34" charset="0"/>
                <a:cs typeface="Arial"/>
              </a:rPr>
              <a:t>persons</a:t>
            </a:r>
            <a:r>
              <a:rPr sz="2400" b="1" spc="-50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so</a:t>
            </a:r>
            <a:r>
              <a:rPr sz="2400" spc="204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far</a:t>
            </a:r>
            <a:r>
              <a:rPr sz="24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4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400" dirty="0">
              <a:latin typeface="Bahnschrift" panose="020B0502040204020203" pitchFamily="34" charset="0"/>
              <a:cs typeface="Bahnschrift"/>
            </a:endParaRPr>
          </a:p>
          <a:p>
            <a:pPr marL="766445" lvl="2" indent="-297180">
              <a:lnSpc>
                <a:spcPct val="100000"/>
              </a:lnSpc>
              <a:spcBef>
                <a:spcPts val="1085"/>
              </a:spcBef>
              <a:buClr>
                <a:srgbClr val="9BAEB5"/>
              </a:buClr>
              <a:buFont typeface="Arial MT"/>
              <a:buChar char="•"/>
              <a:tabLst>
                <a:tab pos="766445" algn="l"/>
              </a:tabLst>
            </a:pPr>
            <a:r>
              <a:rPr sz="20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Up</a:t>
            </a:r>
            <a:r>
              <a:rPr sz="2000" spc="17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61.5%</a:t>
            </a:r>
            <a:r>
              <a:rPr sz="2000" spc="15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0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0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20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20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0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0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(13</a:t>
            </a:r>
            <a:r>
              <a:rPr sz="20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000" dirty="0">
              <a:latin typeface="Bahnschrift" panose="020B0502040204020203" pitchFamily="34" charset="0"/>
              <a:cs typeface="Bahnschrift"/>
            </a:endParaRPr>
          </a:p>
          <a:p>
            <a:pPr marL="550545" lvl="1" indent="-309245">
              <a:lnSpc>
                <a:spcPct val="100000"/>
              </a:lnSpc>
              <a:spcBef>
                <a:spcPts val="925"/>
              </a:spcBef>
              <a:buClr>
                <a:srgbClr val="9BAEB5"/>
              </a:buClr>
              <a:buFont typeface="Arial MT"/>
              <a:buChar char="•"/>
              <a:tabLst>
                <a:tab pos="550545" algn="l"/>
              </a:tabLst>
            </a:pPr>
            <a:r>
              <a:rPr sz="2400" b="1" spc="-295" dirty="0">
                <a:latin typeface="Bahnschrift" panose="020B0502040204020203" pitchFamily="34" charset="0"/>
                <a:cs typeface="Arial"/>
              </a:rPr>
              <a:t>51</a:t>
            </a:r>
            <a:r>
              <a:rPr sz="2400" b="1" spc="-15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25" dirty="0">
                <a:latin typeface="Bahnschrift" panose="020B0502040204020203" pitchFamily="34" charset="0"/>
                <a:cs typeface="Arial"/>
              </a:rPr>
              <a:t>total</a:t>
            </a:r>
            <a:r>
              <a:rPr sz="2400" b="1" spc="-90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55" dirty="0">
                <a:latin typeface="Bahnschrift" panose="020B0502040204020203" pitchFamily="34" charset="0"/>
                <a:cs typeface="Arial"/>
              </a:rPr>
              <a:t>crimes </a:t>
            </a:r>
            <a:r>
              <a:rPr sz="2400" b="1" spc="-90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400" b="1" spc="-55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b="1" spc="-65" dirty="0">
                <a:latin typeface="Bahnschrift" panose="020B0502040204020203" pitchFamily="34" charset="0"/>
                <a:cs typeface="Arial"/>
              </a:rPr>
              <a:t>property</a:t>
            </a:r>
            <a:r>
              <a:rPr sz="2400" b="1" spc="-50" dirty="0">
                <a:latin typeface="Bahnschrift" panose="020B0502040204020203" pitchFamily="34" charset="0"/>
                <a:cs typeface="Arial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so</a:t>
            </a:r>
            <a:r>
              <a:rPr sz="2400" spc="19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far</a:t>
            </a:r>
            <a:r>
              <a:rPr sz="2400" spc="19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4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4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400" dirty="0">
              <a:latin typeface="Bahnschrift" panose="020B0502040204020203" pitchFamily="34" charset="0"/>
              <a:cs typeface="Bahnschrift"/>
            </a:endParaRPr>
          </a:p>
          <a:p>
            <a:pPr marL="766445" lvl="2" indent="-297180">
              <a:lnSpc>
                <a:spcPct val="100000"/>
              </a:lnSpc>
              <a:spcBef>
                <a:spcPts val="1080"/>
              </a:spcBef>
              <a:buClr>
                <a:srgbClr val="9BAEB5"/>
              </a:buClr>
              <a:buFont typeface="Arial MT"/>
              <a:buChar char="•"/>
              <a:tabLst>
                <a:tab pos="766445" algn="l"/>
              </a:tabLst>
            </a:pPr>
            <a:r>
              <a:rPr sz="20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Up</a:t>
            </a:r>
            <a:r>
              <a:rPr sz="2000" spc="17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24.4%</a:t>
            </a:r>
            <a:r>
              <a:rPr sz="2000" spc="15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0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0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20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20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0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0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dirty="0">
                <a:latin typeface="Bahnschrift" panose="020B0502040204020203" pitchFamily="34" charset="0"/>
                <a:cs typeface="Bahnschrift"/>
              </a:rPr>
              <a:t>(41</a:t>
            </a:r>
            <a:r>
              <a:rPr sz="20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0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000" dirty="0">
              <a:latin typeface="Bahnschrift" panose="020B0502040204020203" pitchFamily="34" charset="0"/>
              <a:cs typeface="Bahnschrif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4904" y="1226468"/>
          <a:ext cx="8414380" cy="2622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4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89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27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33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10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51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7815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1605">
                <a:tc gridSpan="14"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spc="-20" dirty="0">
                          <a:latin typeface="Bahnschrift"/>
                          <a:cs typeface="Bahnschrift"/>
                        </a:rPr>
                        <a:t>2025</a:t>
                      </a:r>
                      <a:endParaRPr sz="1000">
                        <a:latin typeface="Bahnschrift"/>
                        <a:cs typeface="Bahnschrif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Crimes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Jan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Feb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Apr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Aug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Sep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Oct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Nov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Dec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Aggravated</a:t>
                      </a:r>
                      <a:r>
                        <a:rPr sz="1100" spc="5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Assault</a:t>
                      </a:r>
                      <a:endParaRPr sz="1100" dirty="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Arson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Burglary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Homicide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Larceny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Motor</a:t>
                      </a:r>
                      <a:r>
                        <a:rPr sz="1100" spc="8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Vehicle</a:t>
                      </a:r>
                      <a:r>
                        <a:rPr sz="1100" spc="7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Theft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Robbery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46</a:t>
                      </a:r>
                      <a:endParaRPr sz="1100" dirty="0">
                        <a:latin typeface="Bahnschrift"/>
                        <a:cs typeface="Bahnschrift"/>
                      </a:endParaRPr>
                    </a:p>
                  </a:txBody>
                  <a:tcPr marL="0" marR="0" marT="3873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910576" y="6659002"/>
            <a:ext cx="994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01876" y="332651"/>
            <a:ext cx="5142865" cy="73866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 marR="21590" algn="ctr">
              <a:lnSpc>
                <a:spcPts val="2620"/>
              </a:lnSpc>
              <a:spcBef>
                <a:spcPts val="560"/>
              </a:spcBef>
            </a:pP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LEWIS  PLACE</a:t>
            </a:r>
            <a:endParaRPr sz="2300" dirty="0">
              <a:latin typeface="Bahnschrift"/>
              <a:cs typeface="Bahnschrift"/>
            </a:endParaRPr>
          </a:p>
          <a:p>
            <a:pPr marR="24765" algn="ctr">
              <a:lnSpc>
                <a:spcPts val="2620"/>
              </a:lnSpc>
            </a:pP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YEAR TO YEAR COMPARISON</a:t>
            </a:r>
            <a:endParaRPr sz="2300" dirty="0">
              <a:latin typeface="Bahnschrift"/>
              <a:cs typeface="Bahnschrif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65759" y="3953793"/>
          <a:ext cx="8430892" cy="2648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07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72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57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76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0970">
                <a:tc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spc="-20" dirty="0">
                          <a:latin typeface="Bahnschrift"/>
                          <a:cs typeface="Bahnschrift"/>
                        </a:rPr>
                        <a:t>2026</a:t>
                      </a:r>
                      <a:endParaRPr sz="1000">
                        <a:latin typeface="Bahnschrift"/>
                        <a:cs typeface="Bahnschrif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Crimes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Jan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Feb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Apr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Aug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Sep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Oct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Nov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Dec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Aggravated</a:t>
                      </a:r>
                      <a:r>
                        <a:rPr sz="1100" spc="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Assault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Arson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Burglary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Homicide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715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Larceny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Motor</a:t>
                      </a:r>
                      <a:r>
                        <a:rPr sz="1100" spc="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Vehicle</a:t>
                      </a:r>
                      <a:r>
                        <a:rPr sz="1100" spc="8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Theft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Robbery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 dirty="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26</a:t>
                      </a:r>
                      <a:endParaRPr sz="1100" dirty="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7BC2175-4A25-F5D5-4970-FB0C15683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6632254"/>
            <a:ext cx="3999323" cy="30482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36086" y="252641"/>
            <a:ext cx="2672080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L="290195">
              <a:lnSpc>
                <a:spcPts val="2620"/>
              </a:lnSpc>
              <a:spcBef>
                <a:spcPts val="950"/>
              </a:spcBef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LEWIS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PLACE</a:t>
            </a:r>
            <a:endParaRPr sz="2300">
              <a:latin typeface="Bahnschrift"/>
              <a:cs typeface="Bahnschrift"/>
            </a:endParaRPr>
          </a:p>
          <a:p>
            <a:pPr marL="318135">
              <a:lnSpc>
                <a:spcPts val="2620"/>
              </a:lnSpc>
            </a:pP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2025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90" dirty="0">
                <a:solidFill>
                  <a:srgbClr val="252525"/>
                </a:solidFill>
                <a:latin typeface="Bahnschrift"/>
                <a:cs typeface="Bahnschrift"/>
              </a:rPr>
              <a:t>VS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2026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84" y="1495678"/>
            <a:ext cx="7814309" cy="0"/>
          </a:xfrm>
          <a:custGeom>
            <a:avLst/>
            <a:gdLst/>
            <a:ahLst/>
            <a:cxnLst/>
            <a:rect l="l" t="t" r="r" b="b"/>
            <a:pathLst>
              <a:path w="7814309">
                <a:moveTo>
                  <a:pt x="0" y="0"/>
                </a:moveTo>
                <a:lnTo>
                  <a:pt x="781381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076121" y="1825180"/>
            <a:ext cx="7823834" cy="3646170"/>
            <a:chOff x="1076121" y="1825180"/>
            <a:chExt cx="7823834" cy="3646170"/>
          </a:xfrm>
        </p:grpSpPr>
        <p:sp>
          <p:nvSpPr>
            <p:cNvPr id="5" name="object 5"/>
            <p:cNvSpPr/>
            <p:nvPr/>
          </p:nvSpPr>
          <p:spPr>
            <a:xfrm>
              <a:off x="1080884" y="2281427"/>
              <a:ext cx="7814309" cy="3189605"/>
            </a:xfrm>
            <a:custGeom>
              <a:avLst/>
              <a:gdLst/>
              <a:ahLst/>
              <a:cxnLst/>
              <a:rect l="l" t="t" r="r" b="b"/>
              <a:pathLst>
                <a:path w="7814309" h="3189604">
                  <a:moveTo>
                    <a:pt x="0" y="2354580"/>
                  </a:moveTo>
                  <a:lnTo>
                    <a:pt x="7813814" y="2354580"/>
                  </a:lnTo>
                </a:path>
                <a:path w="7814309" h="3189604">
                  <a:moveTo>
                    <a:pt x="0" y="1569720"/>
                  </a:moveTo>
                  <a:lnTo>
                    <a:pt x="7813814" y="1569720"/>
                  </a:lnTo>
                </a:path>
                <a:path w="7814309" h="3189604">
                  <a:moveTo>
                    <a:pt x="0" y="784860"/>
                  </a:moveTo>
                  <a:lnTo>
                    <a:pt x="7813814" y="784860"/>
                  </a:lnTo>
                </a:path>
                <a:path w="7814309" h="3189604">
                  <a:moveTo>
                    <a:pt x="0" y="0"/>
                  </a:moveTo>
                  <a:lnTo>
                    <a:pt x="7813814" y="0"/>
                  </a:lnTo>
                </a:path>
                <a:path w="7814309" h="3189604">
                  <a:moveTo>
                    <a:pt x="0" y="3139186"/>
                  </a:moveTo>
                  <a:lnTo>
                    <a:pt x="7813814" y="3139186"/>
                  </a:lnTo>
                </a:path>
                <a:path w="7814309" h="3189604">
                  <a:moveTo>
                    <a:pt x="0" y="3139186"/>
                  </a:moveTo>
                  <a:lnTo>
                    <a:pt x="0" y="3189605"/>
                  </a:lnTo>
                </a:path>
                <a:path w="7814309" h="3189604">
                  <a:moveTo>
                    <a:pt x="651903" y="3139186"/>
                  </a:moveTo>
                  <a:lnTo>
                    <a:pt x="651903" y="3189605"/>
                  </a:lnTo>
                </a:path>
                <a:path w="7814309" h="3189604">
                  <a:moveTo>
                    <a:pt x="1302651" y="3139186"/>
                  </a:moveTo>
                  <a:lnTo>
                    <a:pt x="1302651" y="3189605"/>
                  </a:lnTo>
                </a:path>
                <a:path w="7814309" h="3189604">
                  <a:moveTo>
                    <a:pt x="1953399" y="3139186"/>
                  </a:moveTo>
                  <a:lnTo>
                    <a:pt x="1953399" y="3189605"/>
                  </a:lnTo>
                </a:path>
                <a:path w="7814309" h="3189604">
                  <a:moveTo>
                    <a:pt x="2604147" y="3139186"/>
                  </a:moveTo>
                  <a:lnTo>
                    <a:pt x="2604147" y="3189605"/>
                  </a:lnTo>
                </a:path>
                <a:path w="7814309" h="3189604">
                  <a:moveTo>
                    <a:pt x="3256419" y="3139186"/>
                  </a:moveTo>
                  <a:lnTo>
                    <a:pt x="3256419" y="3189605"/>
                  </a:lnTo>
                </a:path>
                <a:path w="7814309" h="3189604">
                  <a:moveTo>
                    <a:pt x="3907167" y="3139186"/>
                  </a:moveTo>
                  <a:lnTo>
                    <a:pt x="3907167" y="3189605"/>
                  </a:lnTo>
                </a:path>
                <a:path w="7814309" h="3189604">
                  <a:moveTo>
                    <a:pt x="4557915" y="3139186"/>
                  </a:moveTo>
                  <a:lnTo>
                    <a:pt x="4557915" y="3189605"/>
                  </a:lnTo>
                </a:path>
                <a:path w="7814309" h="3189604">
                  <a:moveTo>
                    <a:pt x="5208663" y="3139186"/>
                  </a:moveTo>
                  <a:lnTo>
                    <a:pt x="5208663" y="3189605"/>
                  </a:lnTo>
                </a:path>
                <a:path w="7814309" h="3189604">
                  <a:moveTo>
                    <a:pt x="5860935" y="3139186"/>
                  </a:moveTo>
                  <a:lnTo>
                    <a:pt x="5860935" y="3189605"/>
                  </a:lnTo>
                </a:path>
                <a:path w="7814309" h="3189604">
                  <a:moveTo>
                    <a:pt x="6511683" y="3139186"/>
                  </a:moveTo>
                  <a:lnTo>
                    <a:pt x="6511683" y="3189605"/>
                  </a:lnTo>
                </a:path>
                <a:path w="7814309" h="3189604">
                  <a:moveTo>
                    <a:pt x="7162431" y="3139186"/>
                  </a:moveTo>
                  <a:lnTo>
                    <a:pt x="7162431" y="3189605"/>
                  </a:lnTo>
                </a:path>
                <a:path w="7814309" h="3189604">
                  <a:moveTo>
                    <a:pt x="7813814" y="3139186"/>
                  </a:moveTo>
                  <a:lnTo>
                    <a:pt x="7813814" y="3189605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06525" y="3286759"/>
              <a:ext cx="7162800" cy="713105"/>
            </a:xfrm>
            <a:custGeom>
              <a:avLst/>
              <a:gdLst/>
              <a:ahLst/>
              <a:cxnLst/>
              <a:rect l="l" t="t" r="r" b="b"/>
              <a:pathLst>
                <a:path w="7162800" h="713104">
                  <a:moveTo>
                    <a:pt x="0" y="646683"/>
                  </a:moveTo>
                  <a:lnTo>
                    <a:pt x="650875" y="712596"/>
                  </a:lnTo>
                  <a:lnTo>
                    <a:pt x="1301623" y="373888"/>
                  </a:lnTo>
                  <a:lnTo>
                    <a:pt x="1953895" y="187960"/>
                  </a:lnTo>
                  <a:lnTo>
                    <a:pt x="2604642" y="70612"/>
                  </a:lnTo>
                  <a:lnTo>
                    <a:pt x="3255391" y="0"/>
                  </a:lnTo>
                  <a:lnTo>
                    <a:pt x="3906139" y="30987"/>
                  </a:lnTo>
                  <a:lnTo>
                    <a:pt x="4558411" y="53848"/>
                  </a:lnTo>
                  <a:lnTo>
                    <a:pt x="5209158" y="192531"/>
                  </a:lnTo>
                  <a:lnTo>
                    <a:pt x="5859907" y="169672"/>
                  </a:lnTo>
                  <a:lnTo>
                    <a:pt x="6512179" y="328167"/>
                  </a:lnTo>
                  <a:lnTo>
                    <a:pt x="7162673" y="422656"/>
                  </a:lnTo>
                </a:path>
              </a:pathLst>
            </a:custGeom>
            <a:ln w="4127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06525" y="3225672"/>
              <a:ext cx="7162800" cy="1732914"/>
            </a:xfrm>
            <a:custGeom>
              <a:avLst/>
              <a:gdLst/>
              <a:ahLst/>
              <a:cxnLst/>
              <a:rect l="l" t="t" r="r" b="b"/>
              <a:pathLst>
                <a:path w="7162800" h="1732914">
                  <a:moveTo>
                    <a:pt x="0" y="0"/>
                  </a:moveTo>
                  <a:lnTo>
                    <a:pt x="650875" y="1617599"/>
                  </a:lnTo>
                  <a:lnTo>
                    <a:pt x="1301623" y="230759"/>
                  </a:lnTo>
                  <a:lnTo>
                    <a:pt x="1953895" y="1385951"/>
                  </a:lnTo>
                  <a:lnTo>
                    <a:pt x="2604642" y="1385951"/>
                  </a:lnTo>
                  <a:lnTo>
                    <a:pt x="3255391" y="462406"/>
                  </a:lnTo>
                  <a:lnTo>
                    <a:pt x="3906139" y="1040002"/>
                  </a:lnTo>
                  <a:lnTo>
                    <a:pt x="4558411" y="1155827"/>
                  </a:lnTo>
                  <a:lnTo>
                    <a:pt x="5209158" y="1501775"/>
                  </a:lnTo>
                  <a:lnTo>
                    <a:pt x="5859907" y="1040002"/>
                  </a:lnTo>
                  <a:lnTo>
                    <a:pt x="6512179" y="0"/>
                  </a:lnTo>
                  <a:lnTo>
                    <a:pt x="7162673" y="1732788"/>
                  </a:lnTo>
                </a:path>
              </a:pathLst>
            </a:custGeom>
            <a:ln w="28575">
              <a:solidFill>
                <a:srgbClr val="B98BDC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6525" y="1839467"/>
              <a:ext cx="3907154" cy="3581400"/>
            </a:xfrm>
            <a:custGeom>
              <a:avLst/>
              <a:gdLst/>
              <a:ahLst/>
              <a:cxnLst/>
              <a:rect l="l" t="t" r="r" b="b"/>
              <a:pathLst>
                <a:path w="3907154" h="3581400">
                  <a:moveTo>
                    <a:pt x="0" y="3119628"/>
                  </a:moveTo>
                  <a:lnTo>
                    <a:pt x="650875" y="2426208"/>
                  </a:lnTo>
                  <a:lnTo>
                    <a:pt x="1301623" y="2194560"/>
                  </a:lnTo>
                  <a:lnTo>
                    <a:pt x="1953895" y="0"/>
                  </a:lnTo>
                  <a:lnTo>
                    <a:pt x="2604642" y="1386840"/>
                  </a:lnTo>
                  <a:lnTo>
                    <a:pt x="3255391" y="1792224"/>
                  </a:lnTo>
                  <a:lnTo>
                    <a:pt x="3906901" y="3581146"/>
                  </a:lnTo>
                </a:path>
              </a:pathLst>
            </a:custGeom>
            <a:ln w="285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3696" y="5308472"/>
            <a:ext cx="228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666" y="4523358"/>
            <a:ext cx="394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500.0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4850" y="3738117"/>
            <a:ext cx="446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1000.0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5764" y="2953003"/>
            <a:ext cx="446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1500.0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6808" y="2167890"/>
            <a:ext cx="4756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2000.0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7723" y="1382648"/>
            <a:ext cx="4737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2500.0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18895" y="5574791"/>
            <a:ext cx="421640" cy="431800"/>
          </a:xfrm>
          <a:custGeom>
            <a:avLst/>
            <a:gdLst/>
            <a:ahLst/>
            <a:cxnLst/>
            <a:rect l="l" t="t" r="r" b="b"/>
            <a:pathLst>
              <a:path w="421640" h="431800">
                <a:moveTo>
                  <a:pt x="10731" y="319316"/>
                </a:moveTo>
                <a:lnTo>
                  <a:pt x="0" y="330047"/>
                </a:lnTo>
                <a:lnTo>
                  <a:pt x="56845" y="386892"/>
                </a:lnTo>
                <a:lnTo>
                  <a:pt x="59347" y="391693"/>
                </a:lnTo>
                <a:lnTo>
                  <a:pt x="42856" y="416242"/>
                </a:lnTo>
                <a:lnTo>
                  <a:pt x="37560" y="416242"/>
                </a:lnTo>
                <a:lnTo>
                  <a:pt x="35204" y="430606"/>
                </a:lnTo>
                <a:lnTo>
                  <a:pt x="40322" y="431444"/>
                </a:lnTo>
                <a:lnTo>
                  <a:pt x="45415" y="430974"/>
                </a:lnTo>
                <a:lnTo>
                  <a:pt x="55562" y="427431"/>
                </a:lnTo>
                <a:lnTo>
                  <a:pt x="60109" y="424535"/>
                </a:lnTo>
                <a:lnTo>
                  <a:pt x="64147" y="420497"/>
                </a:lnTo>
                <a:lnTo>
                  <a:pt x="67798" y="416242"/>
                </a:lnTo>
                <a:lnTo>
                  <a:pt x="40373" y="416242"/>
                </a:lnTo>
                <a:lnTo>
                  <a:pt x="37680" y="415505"/>
                </a:lnTo>
                <a:lnTo>
                  <a:pt x="68430" y="415505"/>
                </a:lnTo>
                <a:lnTo>
                  <a:pt x="69119" y="414703"/>
                </a:lnTo>
                <a:lnTo>
                  <a:pt x="72623" y="408733"/>
                </a:lnTo>
                <a:lnTo>
                  <a:pt x="74657" y="402587"/>
                </a:lnTo>
                <a:lnTo>
                  <a:pt x="75222" y="396265"/>
                </a:lnTo>
                <a:lnTo>
                  <a:pt x="74324" y="389917"/>
                </a:lnTo>
                <a:lnTo>
                  <a:pt x="71975" y="383674"/>
                </a:lnTo>
                <a:lnTo>
                  <a:pt x="68176" y="377539"/>
                </a:lnTo>
                <a:lnTo>
                  <a:pt x="62928" y="371513"/>
                </a:lnTo>
                <a:lnTo>
                  <a:pt x="10731" y="319316"/>
                </a:lnTo>
                <a:close/>
              </a:path>
              <a:path w="421640" h="431800">
                <a:moveTo>
                  <a:pt x="104159" y="314293"/>
                </a:moveTo>
                <a:lnTo>
                  <a:pt x="82969" y="335483"/>
                </a:lnTo>
                <a:lnTo>
                  <a:pt x="79705" y="341426"/>
                </a:lnTo>
                <a:lnTo>
                  <a:pt x="79051" y="351294"/>
                </a:lnTo>
                <a:lnTo>
                  <a:pt x="78943" y="352933"/>
                </a:lnTo>
                <a:lnTo>
                  <a:pt x="81457" y="358521"/>
                </a:lnTo>
                <a:lnTo>
                  <a:pt x="92621" y="369684"/>
                </a:lnTo>
                <a:lnTo>
                  <a:pt x="98539" y="372249"/>
                </a:lnTo>
                <a:lnTo>
                  <a:pt x="110782" y="371094"/>
                </a:lnTo>
                <a:lnTo>
                  <a:pt x="117195" y="367449"/>
                </a:lnTo>
                <a:lnTo>
                  <a:pt x="126123" y="358521"/>
                </a:lnTo>
                <a:lnTo>
                  <a:pt x="126748" y="357746"/>
                </a:lnTo>
                <a:lnTo>
                  <a:pt x="102755" y="357746"/>
                </a:lnTo>
                <a:lnTo>
                  <a:pt x="99974" y="356704"/>
                </a:lnTo>
                <a:lnTo>
                  <a:pt x="99847" y="356704"/>
                </a:lnTo>
                <a:lnTo>
                  <a:pt x="94437" y="351294"/>
                </a:lnTo>
                <a:lnTo>
                  <a:pt x="93243" y="348691"/>
                </a:lnTo>
                <a:lnTo>
                  <a:pt x="93369" y="346595"/>
                </a:lnTo>
                <a:lnTo>
                  <a:pt x="93487" y="344614"/>
                </a:lnTo>
                <a:lnTo>
                  <a:pt x="93560" y="343395"/>
                </a:lnTo>
                <a:lnTo>
                  <a:pt x="95021" y="340690"/>
                </a:lnTo>
                <a:lnTo>
                  <a:pt x="112782" y="322916"/>
                </a:lnTo>
                <a:lnTo>
                  <a:pt x="104159" y="314293"/>
                </a:lnTo>
                <a:close/>
              </a:path>
              <a:path w="421640" h="431800">
                <a:moveTo>
                  <a:pt x="124955" y="335089"/>
                </a:moveTo>
                <a:lnTo>
                  <a:pt x="102755" y="357746"/>
                </a:lnTo>
                <a:lnTo>
                  <a:pt x="126748" y="357746"/>
                </a:lnTo>
                <a:lnTo>
                  <a:pt x="127977" y="356196"/>
                </a:lnTo>
                <a:lnTo>
                  <a:pt x="130644" y="351637"/>
                </a:lnTo>
                <a:lnTo>
                  <a:pt x="131533" y="349313"/>
                </a:lnTo>
                <a:lnTo>
                  <a:pt x="132448" y="344614"/>
                </a:lnTo>
                <a:lnTo>
                  <a:pt x="132415" y="342549"/>
                </a:lnTo>
                <a:lnTo>
                  <a:pt x="124955" y="335089"/>
                </a:lnTo>
                <a:close/>
              </a:path>
              <a:path w="421640" h="431800">
                <a:moveTo>
                  <a:pt x="124097" y="313817"/>
                </a:moveTo>
                <a:lnTo>
                  <a:pt x="104635" y="313817"/>
                </a:lnTo>
                <a:lnTo>
                  <a:pt x="113995" y="321703"/>
                </a:lnTo>
                <a:lnTo>
                  <a:pt x="112782" y="322916"/>
                </a:lnTo>
                <a:lnTo>
                  <a:pt x="123101" y="333235"/>
                </a:lnTo>
                <a:lnTo>
                  <a:pt x="131889" y="339813"/>
                </a:lnTo>
                <a:lnTo>
                  <a:pt x="132410" y="342226"/>
                </a:lnTo>
                <a:lnTo>
                  <a:pt x="132415" y="342549"/>
                </a:lnTo>
                <a:lnTo>
                  <a:pt x="136461" y="346595"/>
                </a:lnTo>
                <a:lnTo>
                  <a:pt x="146672" y="336384"/>
                </a:lnTo>
                <a:lnTo>
                  <a:pt x="124097" y="313817"/>
                </a:lnTo>
                <a:close/>
              </a:path>
              <a:path w="421640" h="431800">
                <a:moveTo>
                  <a:pt x="123101" y="333235"/>
                </a:moveTo>
                <a:lnTo>
                  <a:pt x="132415" y="342549"/>
                </a:lnTo>
                <a:lnTo>
                  <a:pt x="132410" y="342226"/>
                </a:lnTo>
                <a:lnTo>
                  <a:pt x="131889" y="339813"/>
                </a:lnTo>
                <a:lnTo>
                  <a:pt x="123101" y="333235"/>
                </a:lnTo>
                <a:close/>
              </a:path>
              <a:path w="421640" h="431800">
                <a:moveTo>
                  <a:pt x="98247" y="291719"/>
                </a:moveTo>
                <a:lnTo>
                  <a:pt x="62534" y="311099"/>
                </a:lnTo>
                <a:lnTo>
                  <a:pt x="57746" y="325310"/>
                </a:lnTo>
                <a:lnTo>
                  <a:pt x="58166" y="329869"/>
                </a:lnTo>
                <a:lnTo>
                  <a:pt x="71374" y="327393"/>
                </a:lnTo>
                <a:lnTo>
                  <a:pt x="71676" y="325310"/>
                </a:lnTo>
                <a:lnTo>
                  <a:pt x="71793" y="324510"/>
                </a:lnTo>
                <a:lnTo>
                  <a:pt x="86279" y="306641"/>
                </a:lnTo>
                <a:lnTo>
                  <a:pt x="116919" y="306641"/>
                </a:lnTo>
                <a:lnTo>
                  <a:pt x="105117" y="294843"/>
                </a:lnTo>
                <a:lnTo>
                  <a:pt x="98247" y="291719"/>
                </a:lnTo>
                <a:close/>
              </a:path>
              <a:path w="421640" h="431800">
                <a:moveTo>
                  <a:pt x="104635" y="313817"/>
                </a:moveTo>
                <a:lnTo>
                  <a:pt x="104159" y="314293"/>
                </a:lnTo>
                <a:lnTo>
                  <a:pt x="112782" y="322916"/>
                </a:lnTo>
                <a:lnTo>
                  <a:pt x="113995" y="321703"/>
                </a:lnTo>
                <a:lnTo>
                  <a:pt x="104635" y="313817"/>
                </a:lnTo>
                <a:close/>
              </a:path>
              <a:path w="421640" h="431800">
                <a:moveTo>
                  <a:pt x="118859" y="254965"/>
                </a:moveTo>
                <a:lnTo>
                  <a:pt x="108127" y="265696"/>
                </a:lnTo>
                <a:lnTo>
                  <a:pt x="162750" y="320319"/>
                </a:lnTo>
                <a:lnTo>
                  <a:pt x="173482" y="309587"/>
                </a:lnTo>
                <a:lnTo>
                  <a:pt x="138912" y="275018"/>
                </a:lnTo>
                <a:lnTo>
                  <a:pt x="127404" y="265696"/>
                </a:lnTo>
                <a:lnTo>
                  <a:pt x="126220" y="262326"/>
                </a:lnTo>
                <a:lnTo>
                  <a:pt x="118859" y="254965"/>
                </a:lnTo>
                <a:close/>
              </a:path>
              <a:path w="421640" h="431800">
                <a:moveTo>
                  <a:pt x="116919" y="306641"/>
                </a:moveTo>
                <a:lnTo>
                  <a:pt x="94656" y="306641"/>
                </a:lnTo>
                <a:lnTo>
                  <a:pt x="98259" y="308394"/>
                </a:lnTo>
                <a:lnTo>
                  <a:pt x="104159" y="314293"/>
                </a:lnTo>
                <a:lnTo>
                  <a:pt x="104635" y="313817"/>
                </a:lnTo>
                <a:lnTo>
                  <a:pt x="124097" y="313817"/>
                </a:lnTo>
                <a:lnTo>
                  <a:pt x="116919" y="306641"/>
                </a:lnTo>
                <a:close/>
              </a:path>
              <a:path w="421640" h="431800">
                <a:moveTo>
                  <a:pt x="178422" y="248221"/>
                </a:moveTo>
                <a:lnTo>
                  <a:pt x="154965" y="248221"/>
                </a:lnTo>
                <a:lnTo>
                  <a:pt x="158940" y="250215"/>
                </a:lnTo>
                <a:lnTo>
                  <a:pt x="195897" y="287172"/>
                </a:lnTo>
                <a:lnTo>
                  <a:pt x="206629" y="276428"/>
                </a:lnTo>
                <a:lnTo>
                  <a:pt x="178422" y="248221"/>
                </a:lnTo>
                <a:close/>
              </a:path>
              <a:path w="421640" h="431800">
                <a:moveTo>
                  <a:pt x="126220" y="262326"/>
                </a:moveTo>
                <a:lnTo>
                  <a:pt x="127404" y="265696"/>
                </a:lnTo>
                <a:lnTo>
                  <a:pt x="138912" y="275018"/>
                </a:lnTo>
                <a:lnTo>
                  <a:pt x="126220" y="262326"/>
                </a:lnTo>
                <a:close/>
              </a:path>
              <a:path w="421640" h="431800">
                <a:moveTo>
                  <a:pt x="145046" y="231076"/>
                </a:moveTo>
                <a:lnTo>
                  <a:pt x="125397" y="256895"/>
                </a:lnTo>
                <a:lnTo>
                  <a:pt x="125666" y="260616"/>
                </a:lnTo>
                <a:lnTo>
                  <a:pt x="126220" y="262326"/>
                </a:lnTo>
                <a:lnTo>
                  <a:pt x="135558" y="271664"/>
                </a:lnTo>
                <a:lnTo>
                  <a:pt x="133883" y="268071"/>
                </a:lnTo>
                <a:lnTo>
                  <a:pt x="133983" y="260616"/>
                </a:lnTo>
                <a:lnTo>
                  <a:pt x="135775" y="256895"/>
                </a:lnTo>
                <a:lnTo>
                  <a:pt x="142925" y="249732"/>
                </a:lnTo>
                <a:lnTo>
                  <a:pt x="146265" y="248221"/>
                </a:lnTo>
                <a:lnTo>
                  <a:pt x="178422" y="248221"/>
                </a:lnTo>
                <a:lnTo>
                  <a:pt x="166395" y="236194"/>
                </a:lnTo>
                <a:lnTo>
                  <a:pt x="159296" y="232333"/>
                </a:lnTo>
                <a:lnTo>
                  <a:pt x="145046" y="231076"/>
                </a:lnTo>
                <a:close/>
              </a:path>
              <a:path w="421640" h="431800">
                <a:moveTo>
                  <a:pt x="179209" y="194614"/>
                </a:moveTo>
                <a:lnTo>
                  <a:pt x="168478" y="205346"/>
                </a:lnTo>
                <a:lnTo>
                  <a:pt x="208724" y="245605"/>
                </a:lnTo>
                <a:lnTo>
                  <a:pt x="215836" y="249428"/>
                </a:lnTo>
                <a:lnTo>
                  <a:pt x="230149" y="250621"/>
                </a:lnTo>
                <a:lnTo>
                  <a:pt x="235970" y="248221"/>
                </a:lnTo>
                <a:lnTo>
                  <a:pt x="236423" y="248221"/>
                </a:lnTo>
                <a:lnTo>
                  <a:pt x="246735" y="237909"/>
                </a:lnTo>
                <a:lnTo>
                  <a:pt x="248869" y="233908"/>
                </a:lnTo>
                <a:lnTo>
                  <a:pt x="228231" y="233908"/>
                </a:lnTo>
                <a:lnTo>
                  <a:pt x="223099" y="233730"/>
                </a:lnTo>
                <a:lnTo>
                  <a:pt x="220369" y="233730"/>
                </a:lnTo>
                <a:lnTo>
                  <a:pt x="216230" y="231648"/>
                </a:lnTo>
                <a:lnTo>
                  <a:pt x="179209" y="194614"/>
                </a:lnTo>
                <a:close/>
              </a:path>
              <a:path w="421640" h="431800">
                <a:moveTo>
                  <a:pt x="239307" y="210286"/>
                </a:moveTo>
                <a:lnTo>
                  <a:pt x="240969" y="213880"/>
                </a:lnTo>
                <a:lnTo>
                  <a:pt x="240893" y="221449"/>
                </a:lnTo>
                <a:lnTo>
                  <a:pt x="239202" y="224917"/>
                </a:lnTo>
                <a:lnTo>
                  <a:pt x="239102" y="225120"/>
                </a:lnTo>
                <a:lnTo>
                  <a:pt x="232016" y="232206"/>
                </a:lnTo>
                <a:lnTo>
                  <a:pt x="228231" y="233908"/>
                </a:lnTo>
                <a:lnTo>
                  <a:pt x="248869" y="233908"/>
                </a:lnTo>
                <a:lnTo>
                  <a:pt x="248964" y="233730"/>
                </a:lnTo>
                <a:lnTo>
                  <a:pt x="249963" y="225120"/>
                </a:lnTo>
                <a:lnTo>
                  <a:pt x="249986" y="224917"/>
                </a:lnTo>
                <a:lnTo>
                  <a:pt x="249560" y="221449"/>
                </a:lnTo>
                <a:lnTo>
                  <a:pt x="249504" y="220992"/>
                </a:lnTo>
                <a:lnTo>
                  <a:pt x="249115" y="220088"/>
                </a:lnTo>
                <a:lnTo>
                  <a:pt x="239307" y="210286"/>
                </a:lnTo>
                <a:close/>
              </a:path>
              <a:path w="421640" h="431800">
                <a:moveTo>
                  <a:pt x="212102" y="161734"/>
                </a:moveTo>
                <a:lnTo>
                  <a:pt x="201409" y="172415"/>
                </a:lnTo>
                <a:lnTo>
                  <a:pt x="236076" y="207058"/>
                </a:lnTo>
                <a:lnTo>
                  <a:pt x="248031" y="217563"/>
                </a:lnTo>
                <a:lnTo>
                  <a:pt x="249115" y="220088"/>
                </a:lnTo>
                <a:lnTo>
                  <a:pt x="256057" y="227025"/>
                </a:lnTo>
                <a:lnTo>
                  <a:pt x="266725" y="216344"/>
                </a:lnTo>
                <a:lnTo>
                  <a:pt x="212102" y="161734"/>
                </a:lnTo>
                <a:close/>
              </a:path>
              <a:path w="421640" h="431800">
                <a:moveTo>
                  <a:pt x="236076" y="207058"/>
                </a:moveTo>
                <a:lnTo>
                  <a:pt x="249115" y="220088"/>
                </a:lnTo>
                <a:lnTo>
                  <a:pt x="248031" y="217563"/>
                </a:lnTo>
                <a:lnTo>
                  <a:pt x="236076" y="207058"/>
                </a:lnTo>
                <a:close/>
              </a:path>
              <a:path w="421640" h="431800">
                <a:moveTo>
                  <a:pt x="280856" y="137558"/>
                </a:moveTo>
                <a:lnTo>
                  <a:pt x="259740" y="158750"/>
                </a:lnTo>
                <a:lnTo>
                  <a:pt x="256438" y="164693"/>
                </a:lnTo>
                <a:lnTo>
                  <a:pt x="255784" y="174561"/>
                </a:lnTo>
                <a:lnTo>
                  <a:pt x="255676" y="176199"/>
                </a:lnTo>
                <a:lnTo>
                  <a:pt x="258216" y="181787"/>
                </a:lnTo>
                <a:lnTo>
                  <a:pt x="269392" y="192951"/>
                </a:lnTo>
                <a:lnTo>
                  <a:pt x="275234" y="195516"/>
                </a:lnTo>
                <a:lnTo>
                  <a:pt x="287553" y="194360"/>
                </a:lnTo>
                <a:lnTo>
                  <a:pt x="293903" y="190715"/>
                </a:lnTo>
                <a:lnTo>
                  <a:pt x="302869" y="181787"/>
                </a:lnTo>
                <a:lnTo>
                  <a:pt x="303476" y="181025"/>
                </a:lnTo>
                <a:lnTo>
                  <a:pt x="279425" y="181025"/>
                </a:lnTo>
                <a:lnTo>
                  <a:pt x="276701" y="179971"/>
                </a:lnTo>
                <a:lnTo>
                  <a:pt x="270281" y="166662"/>
                </a:lnTo>
                <a:lnTo>
                  <a:pt x="271805" y="163957"/>
                </a:lnTo>
                <a:lnTo>
                  <a:pt x="274472" y="161188"/>
                </a:lnTo>
                <a:lnTo>
                  <a:pt x="289508" y="146198"/>
                </a:lnTo>
                <a:lnTo>
                  <a:pt x="280856" y="137558"/>
                </a:lnTo>
                <a:close/>
              </a:path>
              <a:path w="421640" h="431800">
                <a:moveTo>
                  <a:pt x="301684" y="158356"/>
                </a:moveTo>
                <a:lnTo>
                  <a:pt x="301713" y="158750"/>
                </a:lnTo>
                <a:lnTo>
                  <a:pt x="302031" y="160743"/>
                </a:lnTo>
                <a:lnTo>
                  <a:pt x="300168" y="165493"/>
                </a:lnTo>
                <a:lnTo>
                  <a:pt x="279425" y="181025"/>
                </a:lnTo>
                <a:lnTo>
                  <a:pt x="303476" y="181025"/>
                </a:lnTo>
                <a:lnTo>
                  <a:pt x="309143" y="167881"/>
                </a:lnTo>
                <a:lnTo>
                  <a:pt x="309143" y="165804"/>
                </a:lnTo>
                <a:lnTo>
                  <a:pt x="301684" y="158356"/>
                </a:lnTo>
                <a:close/>
              </a:path>
              <a:path w="421640" h="431800">
                <a:moveTo>
                  <a:pt x="300824" y="137083"/>
                </a:moveTo>
                <a:lnTo>
                  <a:pt x="281330" y="137083"/>
                </a:lnTo>
                <a:lnTo>
                  <a:pt x="290728" y="144983"/>
                </a:lnTo>
                <a:lnTo>
                  <a:pt x="289508" y="146198"/>
                </a:lnTo>
                <a:lnTo>
                  <a:pt x="299691" y="156365"/>
                </a:lnTo>
                <a:lnTo>
                  <a:pt x="308635" y="163080"/>
                </a:lnTo>
                <a:lnTo>
                  <a:pt x="309143" y="165493"/>
                </a:lnTo>
                <a:lnTo>
                  <a:pt x="309143" y="165804"/>
                </a:lnTo>
                <a:lnTo>
                  <a:pt x="313207" y="169862"/>
                </a:lnTo>
                <a:lnTo>
                  <a:pt x="323367" y="159651"/>
                </a:lnTo>
                <a:lnTo>
                  <a:pt x="300824" y="137083"/>
                </a:lnTo>
                <a:close/>
              </a:path>
              <a:path w="421640" h="431800">
                <a:moveTo>
                  <a:pt x="300056" y="156640"/>
                </a:moveTo>
                <a:lnTo>
                  <a:pt x="300886" y="157559"/>
                </a:lnTo>
                <a:lnTo>
                  <a:pt x="309143" y="165804"/>
                </a:lnTo>
                <a:lnTo>
                  <a:pt x="309143" y="165493"/>
                </a:lnTo>
                <a:lnTo>
                  <a:pt x="308635" y="163080"/>
                </a:lnTo>
                <a:lnTo>
                  <a:pt x="300056" y="156640"/>
                </a:lnTo>
                <a:close/>
              </a:path>
              <a:path w="421640" h="431800">
                <a:moveTo>
                  <a:pt x="274980" y="114985"/>
                </a:moveTo>
                <a:lnTo>
                  <a:pt x="239268" y="134366"/>
                </a:lnTo>
                <a:lnTo>
                  <a:pt x="234480" y="148577"/>
                </a:lnTo>
                <a:lnTo>
                  <a:pt x="234850" y="152603"/>
                </a:lnTo>
                <a:lnTo>
                  <a:pt x="234899" y="153136"/>
                </a:lnTo>
                <a:lnTo>
                  <a:pt x="248107" y="150660"/>
                </a:lnTo>
                <a:lnTo>
                  <a:pt x="248411" y="148577"/>
                </a:lnTo>
                <a:lnTo>
                  <a:pt x="248526" y="147789"/>
                </a:lnTo>
                <a:lnTo>
                  <a:pt x="249466" y="144983"/>
                </a:lnTo>
                <a:lnTo>
                  <a:pt x="250901" y="142240"/>
                </a:lnTo>
                <a:lnTo>
                  <a:pt x="252374" y="139509"/>
                </a:lnTo>
                <a:lnTo>
                  <a:pt x="254143" y="137083"/>
                </a:lnTo>
                <a:lnTo>
                  <a:pt x="256311" y="134924"/>
                </a:lnTo>
                <a:lnTo>
                  <a:pt x="259740" y="131419"/>
                </a:lnTo>
                <a:lnTo>
                  <a:pt x="262986" y="129908"/>
                </a:lnTo>
                <a:lnTo>
                  <a:pt x="293656" y="129908"/>
                </a:lnTo>
                <a:lnTo>
                  <a:pt x="281838" y="118110"/>
                </a:lnTo>
                <a:lnTo>
                  <a:pt x="274980" y="114985"/>
                </a:lnTo>
                <a:close/>
              </a:path>
              <a:path w="421640" h="431800">
                <a:moveTo>
                  <a:pt x="281330" y="137083"/>
                </a:moveTo>
                <a:lnTo>
                  <a:pt x="280856" y="137558"/>
                </a:lnTo>
                <a:lnTo>
                  <a:pt x="289508" y="146198"/>
                </a:lnTo>
                <a:lnTo>
                  <a:pt x="290728" y="144983"/>
                </a:lnTo>
                <a:lnTo>
                  <a:pt x="281330" y="137083"/>
                </a:lnTo>
                <a:close/>
              </a:path>
              <a:path w="421640" h="431800">
                <a:moveTo>
                  <a:pt x="295554" y="78232"/>
                </a:moveTo>
                <a:lnTo>
                  <a:pt x="284886" y="88963"/>
                </a:lnTo>
                <a:lnTo>
                  <a:pt x="339496" y="143586"/>
                </a:lnTo>
                <a:lnTo>
                  <a:pt x="350164" y="132854"/>
                </a:lnTo>
                <a:lnTo>
                  <a:pt x="315603" y="98285"/>
                </a:lnTo>
                <a:lnTo>
                  <a:pt x="304188" y="88963"/>
                </a:lnTo>
                <a:lnTo>
                  <a:pt x="303001" y="85725"/>
                </a:lnTo>
                <a:lnTo>
                  <a:pt x="301306" y="83985"/>
                </a:lnTo>
                <a:lnTo>
                  <a:pt x="295554" y="78232"/>
                </a:lnTo>
                <a:close/>
              </a:path>
              <a:path w="421640" h="431800">
                <a:moveTo>
                  <a:pt x="293656" y="129908"/>
                </a:moveTo>
                <a:lnTo>
                  <a:pt x="271426" y="129908"/>
                </a:lnTo>
                <a:lnTo>
                  <a:pt x="274980" y="131660"/>
                </a:lnTo>
                <a:lnTo>
                  <a:pt x="280856" y="137558"/>
                </a:lnTo>
                <a:lnTo>
                  <a:pt x="281330" y="137083"/>
                </a:lnTo>
                <a:lnTo>
                  <a:pt x="300824" y="137083"/>
                </a:lnTo>
                <a:lnTo>
                  <a:pt x="293656" y="129908"/>
                </a:lnTo>
                <a:close/>
              </a:path>
              <a:path w="421640" h="431800">
                <a:moveTo>
                  <a:pt x="399036" y="82375"/>
                </a:moveTo>
                <a:lnTo>
                  <a:pt x="404393" y="92938"/>
                </a:lnTo>
                <a:lnTo>
                  <a:pt x="405409" y="95770"/>
                </a:lnTo>
                <a:lnTo>
                  <a:pt x="405770" y="98285"/>
                </a:lnTo>
                <a:lnTo>
                  <a:pt x="405028" y="102146"/>
                </a:lnTo>
                <a:lnTo>
                  <a:pt x="403885" y="104140"/>
                </a:lnTo>
                <a:lnTo>
                  <a:pt x="399694" y="108292"/>
                </a:lnTo>
                <a:lnTo>
                  <a:pt x="409981" y="118605"/>
                </a:lnTo>
                <a:lnTo>
                  <a:pt x="416458" y="112179"/>
                </a:lnTo>
                <a:lnTo>
                  <a:pt x="419125" y="108077"/>
                </a:lnTo>
                <a:lnTo>
                  <a:pt x="421157" y="100253"/>
                </a:lnTo>
                <a:lnTo>
                  <a:pt x="420395" y="95770"/>
                </a:lnTo>
                <a:lnTo>
                  <a:pt x="417855" y="90728"/>
                </a:lnTo>
                <a:lnTo>
                  <a:pt x="415424" y="85725"/>
                </a:lnTo>
                <a:lnTo>
                  <a:pt x="406298" y="85725"/>
                </a:lnTo>
                <a:lnTo>
                  <a:pt x="399036" y="82375"/>
                </a:lnTo>
                <a:close/>
              </a:path>
              <a:path w="421640" h="431800">
                <a:moveTo>
                  <a:pt x="303045" y="85725"/>
                </a:moveTo>
                <a:lnTo>
                  <a:pt x="304188" y="88963"/>
                </a:lnTo>
                <a:lnTo>
                  <a:pt x="315620" y="98285"/>
                </a:lnTo>
                <a:lnTo>
                  <a:pt x="303045" y="85725"/>
                </a:lnTo>
                <a:close/>
              </a:path>
              <a:path w="421640" h="431800">
                <a:moveTo>
                  <a:pt x="325414" y="55499"/>
                </a:moveTo>
                <a:lnTo>
                  <a:pt x="322478" y="55499"/>
                </a:lnTo>
                <a:lnTo>
                  <a:pt x="319684" y="56210"/>
                </a:lnTo>
                <a:lnTo>
                  <a:pt x="302031" y="79298"/>
                </a:lnTo>
                <a:lnTo>
                  <a:pt x="302412" y="83985"/>
                </a:lnTo>
                <a:lnTo>
                  <a:pt x="303045" y="85725"/>
                </a:lnTo>
                <a:lnTo>
                  <a:pt x="312366" y="95047"/>
                </a:lnTo>
                <a:lnTo>
                  <a:pt x="311366" y="92938"/>
                </a:lnTo>
                <a:lnTo>
                  <a:pt x="310667" y="91401"/>
                </a:lnTo>
                <a:lnTo>
                  <a:pt x="310667" y="83985"/>
                </a:lnTo>
                <a:lnTo>
                  <a:pt x="311368" y="82375"/>
                </a:lnTo>
                <a:lnTo>
                  <a:pt x="325780" y="71653"/>
                </a:lnTo>
                <a:lnTo>
                  <a:pt x="327780" y="71653"/>
                </a:lnTo>
                <a:lnTo>
                  <a:pt x="325518" y="56210"/>
                </a:lnTo>
                <a:lnTo>
                  <a:pt x="325414" y="55499"/>
                </a:lnTo>
                <a:close/>
              </a:path>
              <a:path w="421640" h="431800">
                <a:moveTo>
                  <a:pt x="389023" y="62630"/>
                </a:moveTo>
                <a:lnTo>
                  <a:pt x="399036" y="82375"/>
                </a:lnTo>
                <a:lnTo>
                  <a:pt x="406298" y="85725"/>
                </a:lnTo>
                <a:lnTo>
                  <a:pt x="400583" y="68148"/>
                </a:lnTo>
                <a:lnTo>
                  <a:pt x="389023" y="62630"/>
                </a:lnTo>
                <a:close/>
              </a:path>
              <a:path w="421640" h="431800">
                <a:moveTo>
                  <a:pt x="373786" y="0"/>
                </a:moveTo>
                <a:lnTo>
                  <a:pt x="362864" y="11049"/>
                </a:lnTo>
                <a:lnTo>
                  <a:pt x="389023" y="62630"/>
                </a:lnTo>
                <a:lnTo>
                  <a:pt x="400583" y="68148"/>
                </a:lnTo>
                <a:lnTo>
                  <a:pt x="406298" y="85725"/>
                </a:lnTo>
                <a:lnTo>
                  <a:pt x="415424" y="85725"/>
                </a:lnTo>
                <a:lnTo>
                  <a:pt x="373786" y="0"/>
                </a:lnTo>
                <a:close/>
              </a:path>
              <a:path w="421640" h="431800">
                <a:moveTo>
                  <a:pt x="336321" y="37477"/>
                </a:moveTo>
                <a:lnTo>
                  <a:pt x="325399" y="48412"/>
                </a:lnTo>
                <a:lnTo>
                  <a:pt x="399036" y="82375"/>
                </a:lnTo>
                <a:lnTo>
                  <a:pt x="389023" y="62630"/>
                </a:lnTo>
                <a:lnTo>
                  <a:pt x="336321" y="37477"/>
                </a:lnTo>
                <a:close/>
              </a:path>
              <a:path w="421640" h="431800">
                <a:moveTo>
                  <a:pt x="327780" y="71653"/>
                </a:moveTo>
                <a:lnTo>
                  <a:pt x="325780" y="71653"/>
                </a:lnTo>
                <a:lnTo>
                  <a:pt x="328768" y="71970"/>
                </a:lnTo>
                <a:lnTo>
                  <a:pt x="327827" y="71970"/>
                </a:lnTo>
                <a:lnTo>
                  <a:pt x="327780" y="71653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94611" y="5575693"/>
            <a:ext cx="496570" cy="481330"/>
          </a:xfrm>
          <a:custGeom>
            <a:avLst/>
            <a:gdLst/>
            <a:ahLst/>
            <a:cxnLst/>
            <a:rect l="l" t="t" r="r" b="b"/>
            <a:pathLst>
              <a:path w="496569" h="481329">
                <a:moveTo>
                  <a:pt x="5311" y="399252"/>
                </a:moveTo>
                <a:lnTo>
                  <a:pt x="0" y="404533"/>
                </a:lnTo>
                <a:lnTo>
                  <a:pt x="76581" y="481037"/>
                </a:lnTo>
                <a:lnTo>
                  <a:pt x="87249" y="470306"/>
                </a:lnTo>
                <a:lnTo>
                  <a:pt x="60533" y="443572"/>
                </a:lnTo>
                <a:lnTo>
                  <a:pt x="49656" y="443572"/>
                </a:lnTo>
                <a:lnTo>
                  <a:pt x="39369" y="433362"/>
                </a:lnTo>
                <a:lnTo>
                  <a:pt x="44850" y="427879"/>
                </a:lnTo>
                <a:lnTo>
                  <a:pt x="26456" y="409473"/>
                </a:lnTo>
                <a:lnTo>
                  <a:pt x="15493" y="409473"/>
                </a:lnTo>
                <a:lnTo>
                  <a:pt x="5311" y="399252"/>
                </a:lnTo>
                <a:close/>
              </a:path>
              <a:path w="496569" h="481329">
                <a:moveTo>
                  <a:pt x="44850" y="427879"/>
                </a:moveTo>
                <a:lnTo>
                  <a:pt x="39369" y="433362"/>
                </a:lnTo>
                <a:lnTo>
                  <a:pt x="49656" y="443572"/>
                </a:lnTo>
                <a:lnTo>
                  <a:pt x="55096" y="438132"/>
                </a:lnTo>
                <a:lnTo>
                  <a:pt x="44850" y="427879"/>
                </a:lnTo>
                <a:close/>
              </a:path>
              <a:path w="496569" h="481329">
                <a:moveTo>
                  <a:pt x="55096" y="438132"/>
                </a:moveTo>
                <a:lnTo>
                  <a:pt x="49656" y="443572"/>
                </a:lnTo>
                <a:lnTo>
                  <a:pt x="60533" y="443572"/>
                </a:lnTo>
                <a:lnTo>
                  <a:pt x="55096" y="438132"/>
                </a:lnTo>
                <a:close/>
              </a:path>
              <a:path w="496569" h="481329">
                <a:moveTo>
                  <a:pt x="76454" y="396265"/>
                </a:moveTo>
                <a:lnTo>
                  <a:pt x="44850" y="427879"/>
                </a:lnTo>
                <a:lnTo>
                  <a:pt x="55096" y="438132"/>
                </a:lnTo>
                <a:lnTo>
                  <a:pt x="86740" y="406476"/>
                </a:lnTo>
                <a:lnTo>
                  <a:pt x="76454" y="396265"/>
                </a:lnTo>
                <a:close/>
              </a:path>
              <a:path w="496569" h="481329">
                <a:moveTo>
                  <a:pt x="10803" y="393810"/>
                </a:moveTo>
                <a:lnTo>
                  <a:pt x="8304" y="396265"/>
                </a:lnTo>
                <a:lnTo>
                  <a:pt x="5311" y="399252"/>
                </a:lnTo>
                <a:lnTo>
                  <a:pt x="15493" y="409473"/>
                </a:lnTo>
                <a:lnTo>
                  <a:pt x="20980" y="403993"/>
                </a:lnTo>
                <a:lnTo>
                  <a:pt x="10803" y="393810"/>
                </a:lnTo>
                <a:close/>
              </a:path>
              <a:path w="496569" h="481329">
                <a:moveTo>
                  <a:pt x="20980" y="403993"/>
                </a:moveTo>
                <a:lnTo>
                  <a:pt x="15493" y="409473"/>
                </a:lnTo>
                <a:lnTo>
                  <a:pt x="26456" y="409473"/>
                </a:lnTo>
                <a:lnTo>
                  <a:pt x="20980" y="403993"/>
                </a:lnTo>
                <a:close/>
              </a:path>
              <a:path w="496569" h="481329">
                <a:moveTo>
                  <a:pt x="48260" y="356387"/>
                </a:moveTo>
                <a:lnTo>
                  <a:pt x="10803" y="393810"/>
                </a:lnTo>
                <a:lnTo>
                  <a:pt x="20980" y="403993"/>
                </a:lnTo>
                <a:lnTo>
                  <a:pt x="58419" y="366598"/>
                </a:lnTo>
                <a:lnTo>
                  <a:pt x="48260" y="356387"/>
                </a:lnTo>
                <a:close/>
              </a:path>
              <a:path w="496569" h="481329">
                <a:moveTo>
                  <a:pt x="125475" y="336549"/>
                </a:moveTo>
                <a:lnTo>
                  <a:pt x="118998" y="336549"/>
                </a:lnTo>
                <a:lnTo>
                  <a:pt x="112476" y="337908"/>
                </a:lnTo>
                <a:lnTo>
                  <a:pt x="112769" y="337908"/>
                </a:lnTo>
                <a:lnTo>
                  <a:pt x="107187" y="341629"/>
                </a:lnTo>
                <a:lnTo>
                  <a:pt x="91652" y="368299"/>
                </a:lnTo>
                <a:lnTo>
                  <a:pt x="91567" y="369569"/>
                </a:lnTo>
                <a:lnTo>
                  <a:pt x="92642" y="375919"/>
                </a:lnTo>
                <a:lnTo>
                  <a:pt x="95179" y="382361"/>
                </a:lnTo>
                <a:lnTo>
                  <a:pt x="99032" y="388619"/>
                </a:lnTo>
                <a:lnTo>
                  <a:pt x="104393" y="393699"/>
                </a:lnTo>
                <a:lnTo>
                  <a:pt x="110617" y="400049"/>
                </a:lnTo>
                <a:lnTo>
                  <a:pt x="116498" y="405129"/>
                </a:lnTo>
                <a:lnTo>
                  <a:pt x="122523" y="408939"/>
                </a:lnTo>
                <a:lnTo>
                  <a:pt x="128690" y="411479"/>
                </a:lnTo>
                <a:lnTo>
                  <a:pt x="141216" y="411479"/>
                </a:lnTo>
                <a:lnTo>
                  <a:pt x="147288" y="408939"/>
                </a:lnTo>
                <a:lnTo>
                  <a:pt x="153217" y="406399"/>
                </a:lnTo>
                <a:lnTo>
                  <a:pt x="159004" y="401319"/>
                </a:lnTo>
                <a:lnTo>
                  <a:pt x="162432" y="397509"/>
                </a:lnTo>
                <a:lnTo>
                  <a:pt x="130175" y="397509"/>
                </a:lnTo>
                <a:lnTo>
                  <a:pt x="125602" y="394969"/>
                </a:lnTo>
                <a:lnTo>
                  <a:pt x="124318" y="393699"/>
                </a:lnTo>
                <a:lnTo>
                  <a:pt x="119125" y="393699"/>
                </a:lnTo>
                <a:lnTo>
                  <a:pt x="110489" y="384809"/>
                </a:lnTo>
                <a:lnTo>
                  <a:pt x="112926" y="382361"/>
                </a:lnTo>
                <a:lnTo>
                  <a:pt x="109219" y="378459"/>
                </a:lnTo>
                <a:lnTo>
                  <a:pt x="106552" y="373379"/>
                </a:lnTo>
                <a:lnTo>
                  <a:pt x="106267" y="369569"/>
                </a:lnTo>
                <a:lnTo>
                  <a:pt x="106171" y="368299"/>
                </a:lnTo>
                <a:lnTo>
                  <a:pt x="105790" y="364489"/>
                </a:lnTo>
                <a:lnTo>
                  <a:pt x="105663" y="363219"/>
                </a:lnTo>
                <a:lnTo>
                  <a:pt x="107568" y="359409"/>
                </a:lnTo>
                <a:lnTo>
                  <a:pt x="111506" y="355599"/>
                </a:lnTo>
                <a:lnTo>
                  <a:pt x="114935" y="351789"/>
                </a:lnTo>
                <a:lnTo>
                  <a:pt x="118744" y="350519"/>
                </a:lnTo>
                <a:lnTo>
                  <a:pt x="149569" y="350519"/>
                </a:lnTo>
                <a:lnTo>
                  <a:pt x="145514" y="346709"/>
                </a:lnTo>
                <a:lnTo>
                  <a:pt x="138779" y="341629"/>
                </a:lnTo>
                <a:lnTo>
                  <a:pt x="125475" y="336549"/>
                </a:lnTo>
                <a:close/>
              </a:path>
              <a:path w="496569" h="481329">
                <a:moveTo>
                  <a:pt x="170052" y="373379"/>
                </a:moveTo>
                <a:lnTo>
                  <a:pt x="155956" y="373379"/>
                </a:lnTo>
                <a:lnTo>
                  <a:pt x="155956" y="377189"/>
                </a:lnTo>
                <a:lnTo>
                  <a:pt x="155194" y="379729"/>
                </a:lnTo>
                <a:lnTo>
                  <a:pt x="139826" y="397509"/>
                </a:lnTo>
                <a:lnTo>
                  <a:pt x="162432" y="397509"/>
                </a:lnTo>
                <a:lnTo>
                  <a:pt x="165100" y="393699"/>
                </a:lnTo>
                <a:lnTo>
                  <a:pt x="167005" y="388619"/>
                </a:lnTo>
                <a:lnTo>
                  <a:pt x="169037" y="383539"/>
                </a:lnTo>
                <a:lnTo>
                  <a:pt x="170052" y="378459"/>
                </a:lnTo>
                <a:lnTo>
                  <a:pt x="170052" y="373379"/>
                </a:lnTo>
                <a:close/>
              </a:path>
              <a:path w="496569" h="481329">
                <a:moveTo>
                  <a:pt x="112926" y="382361"/>
                </a:moveTo>
                <a:lnTo>
                  <a:pt x="110489" y="384809"/>
                </a:lnTo>
                <a:lnTo>
                  <a:pt x="119125" y="393699"/>
                </a:lnTo>
                <a:lnTo>
                  <a:pt x="121665" y="391159"/>
                </a:lnTo>
                <a:lnTo>
                  <a:pt x="119182" y="388619"/>
                </a:lnTo>
                <a:lnTo>
                  <a:pt x="114045" y="383539"/>
                </a:lnTo>
                <a:lnTo>
                  <a:pt x="112926" y="382361"/>
                </a:lnTo>
                <a:close/>
              </a:path>
              <a:path w="496569" h="481329">
                <a:moveTo>
                  <a:pt x="121750" y="391159"/>
                </a:moveTo>
                <a:lnTo>
                  <a:pt x="119125" y="393699"/>
                </a:lnTo>
                <a:lnTo>
                  <a:pt x="124318" y="393699"/>
                </a:lnTo>
                <a:lnTo>
                  <a:pt x="121750" y="391159"/>
                </a:lnTo>
                <a:close/>
              </a:path>
              <a:path w="496569" h="481329">
                <a:moveTo>
                  <a:pt x="149569" y="350519"/>
                </a:moveTo>
                <a:lnTo>
                  <a:pt x="118744" y="350519"/>
                </a:lnTo>
                <a:lnTo>
                  <a:pt x="127762" y="351789"/>
                </a:lnTo>
                <a:lnTo>
                  <a:pt x="132333" y="354329"/>
                </a:lnTo>
                <a:lnTo>
                  <a:pt x="137032" y="358139"/>
                </a:lnTo>
                <a:lnTo>
                  <a:pt x="112926" y="382361"/>
                </a:lnTo>
                <a:lnTo>
                  <a:pt x="114045" y="383539"/>
                </a:lnTo>
                <a:lnTo>
                  <a:pt x="121750" y="391159"/>
                </a:lnTo>
                <a:lnTo>
                  <a:pt x="124206" y="388619"/>
                </a:lnTo>
                <a:lnTo>
                  <a:pt x="155956" y="356869"/>
                </a:lnTo>
                <a:lnTo>
                  <a:pt x="152273" y="353059"/>
                </a:lnTo>
                <a:lnTo>
                  <a:pt x="149569" y="350519"/>
                </a:lnTo>
                <a:close/>
              </a:path>
              <a:path w="496569" h="481329">
                <a:moveTo>
                  <a:pt x="128269" y="276859"/>
                </a:moveTo>
                <a:lnTo>
                  <a:pt x="117601" y="288289"/>
                </a:lnTo>
                <a:lnTo>
                  <a:pt x="194056" y="364489"/>
                </a:lnTo>
                <a:lnTo>
                  <a:pt x="204724" y="353059"/>
                </a:lnTo>
                <a:lnTo>
                  <a:pt x="199627" y="347979"/>
                </a:lnTo>
                <a:lnTo>
                  <a:pt x="195452" y="345439"/>
                </a:lnTo>
                <a:lnTo>
                  <a:pt x="184785" y="334009"/>
                </a:lnTo>
                <a:lnTo>
                  <a:pt x="185610" y="334009"/>
                </a:lnTo>
                <a:lnTo>
                  <a:pt x="170319" y="318769"/>
                </a:lnTo>
                <a:lnTo>
                  <a:pt x="169925" y="318769"/>
                </a:lnTo>
                <a:lnTo>
                  <a:pt x="158242" y="308609"/>
                </a:lnTo>
                <a:lnTo>
                  <a:pt x="156993" y="305487"/>
                </a:lnTo>
                <a:lnTo>
                  <a:pt x="128269" y="276859"/>
                </a:lnTo>
                <a:close/>
              </a:path>
              <a:path w="496569" h="481329">
                <a:moveTo>
                  <a:pt x="184785" y="334009"/>
                </a:moveTo>
                <a:lnTo>
                  <a:pt x="195452" y="345439"/>
                </a:lnTo>
                <a:lnTo>
                  <a:pt x="199644" y="347979"/>
                </a:lnTo>
                <a:lnTo>
                  <a:pt x="192778" y="341153"/>
                </a:lnTo>
                <a:lnTo>
                  <a:pt x="192024" y="340359"/>
                </a:lnTo>
                <a:lnTo>
                  <a:pt x="190707" y="339089"/>
                </a:lnTo>
                <a:lnTo>
                  <a:pt x="186534" y="334930"/>
                </a:lnTo>
                <a:lnTo>
                  <a:pt x="184785" y="334009"/>
                </a:lnTo>
                <a:close/>
              </a:path>
              <a:path w="496569" h="481329">
                <a:moveTo>
                  <a:pt x="192201" y="337908"/>
                </a:moveTo>
                <a:lnTo>
                  <a:pt x="189695" y="337908"/>
                </a:lnTo>
                <a:lnTo>
                  <a:pt x="190817" y="339089"/>
                </a:lnTo>
                <a:lnTo>
                  <a:pt x="191981" y="340359"/>
                </a:lnTo>
                <a:lnTo>
                  <a:pt x="199627" y="347979"/>
                </a:lnTo>
                <a:lnTo>
                  <a:pt x="203835" y="347979"/>
                </a:lnTo>
                <a:lnTo>
                  <a:pt x="212089" y="345439"/>
                </a:lnTo>
                <a:lnTo>
                  <a:pt x="215900" y="344169"/>
                </a:lnTo>
                <a:lnTo>
                  <a:pt x="219329" y="340359"/>
                </a:lnTo>
                <a:lnTo>
                  <a:pt x="220522" y="339089"/>
                </a:lnTo>
                <a:lnTo>
                  <a:pt x="194563" y="339089"/>
                </a:lnTo>
                <a:lnTo>
                  <a:pt x="192201" y="337908"/>
                </a:lnTo>
                <a:close/>
              </a:path>
              <a:path w="496569" h="481329">
                <a:moveTo>
                  <a:pt x="186534" y="334930"/>
                </a:moveTo>
                <a:lnTo>
                  <a:pt x="190707" y="339089"/>
                </a:lnTo>
                <a:lnTo>
                  <a:pt x="189695" y="337908"/>
                </a:lnTo>
                <a:lnTo>
                  <a:pt x="187198" y="335279"/>
                </a:lnTo>
                <a:lnTo>
                  <a:pt x="186534" y="334930"/>
                </a:lnTo>
                <a:close/>
              </a:path>
              <a:path w="496569" h="481329">
                <a:moveTo>
                  <a:pt x="208195" y="292099"/>
                </a:moveTo>
                <a:lnTo>
                  <a:pt x="185546" y="292099"/>
                </a:lnTo>
                <a:lnTo>
                  <a:pt x="189611" y="294639"/>
                </a:lnTo>
                <a:lnTo>
                  <a:pt x="209295" y="313689"/>
                </a:lnTo>
                <a:lnTo>
                  <a:pt x="211455" y="318769"/>
                </a:lnTo>
                <a:lnTo>
                  <a:pt x="211581" y="322579"/>
                </a:lnTo>
                <a:lnTo>
                  <a:pt x="211836" y="326389"/>
                </a:lnTo>
                <a:lnTo>
                  <a:pt x="210185" y="330199"/>
                </a:lnTo>
                <a:lnTo>
                  <a:pt x="204343" y="336549"/>
                </a:lnTo>
                <a:lnTo>
                  <a:pt x="201761" y="337908"/>
                </a:lnTo>
                <a:lnTo>
                  <a:pt x="199339" y="337908"/>
                </a:lnTo>
                <a:lnTo>
                  <a:pt x="196976" y="339089"/>
                </a:lnTo>
                <a:lnTo>
                  <a:pt x="220522" y="339089"/>
                </a:lnTo>
                <a:lnTo>
                  <a:pt x="225298" y="334009"/>
                </a:lnTo>
                <a:lnTo>
                  <a:pt x="227964" y="327659"/>
                </a:lnTo>
                <a:lnTo>
                  <a:pt x="227128" y="316164"/>
                </a:lnTo>
                <a:lnTo>
                  <a:pt x="227041" y="314959"/>
                </a:lnTo>
                <a:lnTo>
                  <a:pt x="226949" y="313689"/>
                </a:lnTo>
                <a:lnTo>
                  <a:pt x="223138" y="306069"/>
                </a:lnTo>
                <a:lnTo>
                  <a:pt x="216154" y="299719"/>
                </a:lnTo>
                <a:lnTo>
                  <a:pt x="208195" y="292099"/>
                </a:lnTo>
                <a:close/>
              </a:path>
              <a:path w="496569" h="481329">
                <a:moveTo>
                  <a:pt x="185610" y="334009"/>
                </a:moveTo>
                <a:lnTo>
                  <a:pt x="184785" y="334009"/>
                </a:lnTo>
                <a:lnTo>
                  <a:pt x="186534" y="334930"/>
                </a:lnTo>
                <a:lnTo>
                  <a:pt x="185610" y="334009"/>
                </a:lnTo>
                <a:close/>
              </a:path>
              <a:path w="496569" h="481329">
                <a:moveTo>
                  <a:pt x="156993" y="305487"/>
                </a:moveTo>
                <a:lnTo>
                  <a:pt x="158242" y="308609"/>
                </a:lnTo>
                <a:lnTo>
                  <a:pt x="169925" y="318769"/>
                </a:lnTo>
                <a:lnTo>
                  <a:pt x="166496" y="314959"/>
                </a:lnTo>
                <a:lnTo>
                  <a:pt x="156993" y="305487"/>
                </a:lnTo>
                <a:close/>
              </a:path>
              <a:path w="496569" h="481329">
                <a:moveTo>
                  <a:pt x="167705" y="316164"/>
                </a:moveTo>
                <a:lnTo>
                  <a:pt x="169925" y="318769"/>
                </a:lnTo>
                <a:lnTo>
                  <a:pt x="170319" y="318769"/>
                </a:lnTo>
                <a:lnTo>
                  <a:pt x="167705" y="316164"/>
                </a:lnTo>
                <a:close/>
              </a:path>
              <a:path w="496569" h="481329">
                <a:moveTo>
                  <a:pt x="175894" y="275589"/>
                </a:moveTo>
                <a:lnTo>
                  <a:pt x="156463" y="299719"/>
                </a:lnTo>
                <a:lnTo>
                  <a:pt x="156591" y="302259"/>
                </a:lnTo>
                <a:lnTo>
                  <a:pt x="156718" y="304799"/>
                </a:lnTo>
                <a:lnTo>
                  <a:pt x="156993" y="305487"/>
                </a:lnTo>
                <a:lnTo>
                  <a:pt x="167398" y="315858"/>
                </a:lnTo>
                <a:lnTo>
                  <a:pt x="165988" y="313689"/>
                </a:lnTo>
                <a:lnTo>
                  <a:pt x="164464" y="308609"/>
                </a:lnTo>
                <a:lnTo>
                  <a:pt x="164464" y="306069"/>
                </a:lnTo>
                <a:lnTo>
                  <a:pt x="165988" y="302259"/>
                </a:lnTo>
                <a:lnTo>
                  <a:pt x="167512" y="299719"/>
                </a:lnTo>
                <a:lnTo>
                  <a:pt x="173355" y="293369"/>
                </a:lnTo>
                <a:lnTo>
                  <a:pt x="177164" y="292099"/>
                </a:lnTo>
                <a:lnTo>
                  <a:pt x="208195" y="292099"/>
                </a:lnTo>
                <a:lnTo>
                  <a:pt x="204215" y="288289"/>
                </a:lnTo>
                <a:lnTo>
                  <a:pt x="197231" y="280669"/>
                </a:lnTo>
                <a:lnTo>
                  <a:pt x="190119" y="276859"/>
                </a:lnTo>
                <a:lnTo>
                  <a:pt x="175894" y="275589"/>
                </a:lnTo>
                <a:close/>
              </a:path>
              <a:path w="496569" h="481329">
                <a:moveTo>
                  <a:pt x="208406" y="240029"/>
                </a:moveTo>
                <a:lnTo>
                  <a:pt x="197612" y="251459"/>
                </a:lnTo>
                <a:lnTo>
                  <a:pt x="252221" y="306069"/>
                </a:lnTo>
                <a:lnTo>
                  <a:pt x="263017" y="294639"/>
                </a:lnTo>
                <a:lnTo>
                  <a:pt x="228726" y="260349"/>
                </a:lnTo>
                <a:lnTo>
                  <a:pt x="228345" y="260349"/>
                </a:lnTo>
                <a:lnTo>
                  <a:pt x="216788" y="251459"/>
                </a:lnTo>
                <a:lnTo>
                  <a:pt x="215321" y="246944"/>
                </a:lnTo>
                <a:lnTo>
                  <a:pt x="208406" y="240029"/>
                </a:lnTo>
                <a:close/>
              </a:path>
              <a:path w="496569" h="481329">
                <a:moveTo>
                  <a:pt x="224169" y="255792"/>
                </a:moveTo>
                <a:lnTo>
                  <a:pt x="225044" y="257809"/>
                </a:lnTo>
                <a:lnTo>
                  <a:pt x="228345" y="260349"/>
                </a:lnTo>
                <a:lnTo>
                  <a:pt x="228726" y="260349"/>
                </a:lnTo>
                <a:lnTo>
                  <a:pt x="224169" y="255792"/>
                </a:lnTo>
                <a:close/>
              </a:path>
              <a:path w="496569" h="481329">
                <a:moveTo>
                  <a:pt x="215321" y="246944"/>
                </a:moveTo>
                <a:lnTo>
                  <a:pt x="216788" y="251459"/>
                </a:lnTo>
                <a:lnTo>
                  <a:pt x="225044" y="257809"/>
                </a:lnTo>
                <a:lnTo>
                  <a:pt x="224169" y="255792"/>
                </a:lnTo>
                <a:lnTo>
                  <a:pt x="215321" y="246944"/>
                </a:lnTo>
                <a:close/>
              </a:path>
              <a:path w="496569" h="481329">
                <a:moveTo>
                  <a:pt x="238125" y="218439"/>
                </a:moveTo>
                <a:lnTo>
                  <a:pt x="232410" y="218439"/>
                </a:lnTo>
                <a:lnTo>
                  <a:pt x="229615" y="219709"/>
                </a:lnTo>
                <a:lnTo>
                  <a:pt x="226949" y="220979"/>
                </a:lnTo>
                <a:lnTo>
                  <a:pt x="224281" y="223519"/>
                </a:lnTo>
                <a:lnTo>
                  <a:pt x="221869" y="226059"/>
                </a:lnTo>
                <a:lnTo>
                  <a:pt x="218567" y="228599"/>
                </a:lnTo>
                <a:lnTo>
                  <a:pt x="216535" y="232409"/>
                </a:lnTo>
                <a:lnTo>
                  <a:pt x="215645" y="237489"/>
                </a:lnTo>
                <a:lnTo>
                  <a:pt x="214883" y="241299"/>
                </a:lnTo>
                <a:lnTo>
                  <a:pt x="215074" y="245109"/>
                </a:lnTo>
                <a:lnTo>
                  <a:pt x="215137" y="246379"/>
                </a:lnTo>
                <a:lnTo>
                  <a:pt x="215321" y="246944"/>
                </a:lnTo>
                <a:lnTo>
                  <a:pt x="224169" y="255792"/>
                </a:lnTo>
                <a:lnTo>
                  <a:pt x="223393" y="253999"/>
                </a:lnTo>
                <a:lnTo>
                  <a:pt x="223393" y="246379"/>
                </a:lnTo>
                <a:lnTo>
                  <a:pt x="236474" y="234949"/>
                </a:lnTo>
                <a:lnTo>
                  <a:pt x="238506" y="233679"/>
                </a:lnTo>
                <a:lnTo>
                  <a:pt x="240664" y="233679"/>
                </a:lnTo>
                <a:lnTo>
                  <a:pt x="238125" y="218439"/>
                </a:lnTo>
                <a:close/>
              </a:path>
              <a:path w="496569" h="481329">
                <a:moveTo>
                  <a:pt x="254635" y="194309"/>
                </a:moveTo>
                <a:lnTo>
                  <a:pt x="277113" y="238759"/>
                </a:lnTo>
                <a:lnTo>
                  <a:pt x="305688" y="250189"/>
                </a:lnTo>
                <a:lnTo>
                  <a:pt x="312165" y="247649"/>
                </a:lnTo>
                <a:lnTo>
                  <a:pt x="318262" y="241299"/>
                </a:lnTo>
                <a:lnTo>
                  <a:pt x="322199" y="237489"/>
                </a:lnTo>
                <a:lnTo>
                  <a:pt x="324485" y="233679"/>
                </a:lnTo>
                <a:lnTo>
                  <a:pt x="295656" y="233679"/>
                </a:lnTo>
                <a:lnTo>
                  <a:pt x="291719" y="231139"/>
                </a:lnTo>
                <a:lnTo>
                  <a:pt x="254635" y="194309"/>
                </a:lnTo>
                <a:close/>
              </a:path>
              <a:path w="496569" h="481329">
                <a:moveTo>
                  <a:pt x="315594" y="211454"/>
                </a:moveTo>
                <a:lnTo>
                  <a:pt x="316483" y="213359"/>
                </a:lnTo>
                <a:lnTo>
                  <a:pt x="316356" y="220979"/>
                </a:lnTo>
                <a:lnTo>
                  <a:pt x="314579" y="224789"/>
                </a:lnTo>
                <a:lnTo>
                  <a:pt x="307467" y="232409"/>
                </a:lnTo>
                <a:lnTo>
                  <a:pt x="303656" y="233679"/>
                </a:lnTo>
                <a:lnTo>
                  <a:pt x="324485" y="233679"/>
                </a:lnTo>
                <a:lnTo>
                  <a:pt x="325500" y="224789"/>
                </a:lnTo>
                <a:lnTo>
                  <a:pt x="325063" y="220979"/>
                </a:lnTo>
                <a:lnTo>
                  <a:pt x="324908" y="220768"/>
                </a:lnTo>
                <a:lnTo>
                  <a:pt x="315594" y="211454"/>
                </a:lnTo>
                <a:close/>
              </a:path>
              <a:path w="496569" h="481329">
                <a:moveTo>
                  <a:pt x="333247" y="207009"/>
                </a:moveTo>
                <a:lnTo>
                  <a:pt x="311404" y="207009"/>
                </a:lnTo>
                <a:lnTo>
                  <a:pt x="314706" y="209549"/>
                </a:lnTo>
                <a:lnTo>
                  <a:pt x="314890" y="209946"/>
                </a:lnTo>
                <a:lnTo>
                  <a:pt x="323469" y="217169"/>
                </a:lnTo>
                <a:lnTo>
                  <a:pt x="324908" y="220768"/>
                </a:lnTo>
                <a:lnTo>
                  <a:pt x="331469" y="227329"/>
                </a:lnTo>
                <a:lnTo>
                  <a:pt x="342138" y="215899"/>
                </a:lnTo>
                <a:lnTo>
                  <a:pt x="333247" y="207009"/>
                </a:lnTo>
                <a:close/>
              </a:path>
              <a:path w="496569" h="481329">
                <a:moveTo>
                  <a:pt x="314890" y="209946"/>
                </a:moveTo>
                <a:lnTo>
                  <a:pt x="315594" y="211454"/>
                </a:lnTo>
                <a:lnTo>
                  <a:pt x="324908" y="220768"/>
                </a:lnTo>
                <a:lnTo>
                  <a:pt x="323469" y="217169"/>
                </a:lnTo>
                <a:lnTo>
                  <a:pt x="314890" y="209946"/>
                </a:lnTo>
                <a:close/>
              </a:path>
              <a:path w="496569" h="481329">
                <a:moveTo>
                  <a:pt x="287527" y="161289"/>
                </a:moveTo>
                <a:lnTo>
                  <a:pt x="276860" y="172719"/>
                </a:lnTo>
                <a:lnTo>
                  <a:pt x="315594" y="211454"/>
                </a:lnTo>
                <a:lnTo>
                  <a:pt x="314890" y="209946"/>
                </a:lnTo>
                <a:lnTo>
                  <a:pt x="311404" y="207009"/>
                </a:lnTo>
                <a:lnTo>
                  <a:pt x="333247" y="207009"/>
                </a:lnTo>
                <a:lnTo>
                  <a:pt x="287527" y="161289"/>
                </a:lnTo>
                <a:close/>
              </a:path>
              <a:path w="496569" h="481329">
                <a:moveTo>
                  <a:pt x="356775" y="137252"/>
                </a:moveTo>
                <a:lnTo>
                  <a:pt x="341375" y="152400"/>
                </a:lnTo>
                <a:lnTo>
                  <a:pt x="335152" y="158750"/>
                </a:lnTo>
                <a:lnTo>
                  <a:pt x="331977" y="163829"/>
                </a:lnTo>
                <a:lnTo>
                  <a:pt x="331893" y="165100"/>
                </a:lnTo>
                <a:lnTo>
                  <a:pt x="331833" y="165994"/>
                </a:lnTo>
                <a:lnTo>
                  <a:pt x="331723" y="167639"/>
                </a:lnTo>
                <a:lnTo>
                  <a:pt x="331639" y="168909"/>
                </a:lnTo>
                <a:lnTo>
                  <a:pt x="331554" y="170179"/>
                </a:lnTo>
                <a:lnTo>
                  <a:pt x="331469" y="171450"/>
                </a:lnTo>
                <a:lnTo>
                  <a:pt x="331385" y="172719"/>
                </a:lnTo>
                <a:lnTo>
                  <a:pt x="331300" y="173989"/>
                </a:lnTo>
                <a:lnTo>
                  <a:pt x="331215" y="175259"/>
                </a:lnTo>
                <a:lnTo>
                  <a:pt x="333629" y="181609"/>
                </a:lnTo>
                <a:lnTo>
                  <a:pt x="344805" y="193039"/>
                </a:lnTo>
                <a:lnTo>
                  <a:pt x="350774" y="195579"/>
                </a:lnTo>
                <a:lnTo>
                  <a:pt x="362965" y="194309"/>
                </a:lnTo>
                <a:lnTo>
                  <a:pt x="369443" y="190500"/>
                </a:lnTo>
                <a:lnTo>
                  <a:pt x="376046" y="184150"/>
                </a:lnTo>
                <a:lnTo>
                  <a:pt x="378332" y="181609"/>
                </a:lnTo>
                <a:lnTo>
                  <a:pt x="379285" y="180339"/>
                </a:lnTo>
                <a:lnTo>
                  <a:pt x="354964" y="180339"/>
                </a:lnTo>
                <a:lnTo>
                  <a:pt x="352044" y="179069"/>
                </a:lnTo>
                <a:lnTo>
                  <a:pt x="346710" y="173989"/>
                </a:lnTo>
                <a:lnTo>
                  <a:pt x="345439" y="171450"/>
                </a:lnTo>
                <a:lnTo>
                  <a:pt x="345503" y="170179"/>
                </a:lnTo>
                <a:lnTo>
                  <a:pt x="345567" y="168909"/>
                </a:lnTo>
                <a:lnTo>
                  <a:pt x="345694" y="167639"/>
                </a:lnTo>
                <a:lnTo>
                  <a:pt x="345820" y="166369"/>
                </a:lnTo>
                <a:lnTo>
                  <a:pt x="347218" y="163829"/>
                </a:lnTo>
                <a:lnTo>
                  <a:pt x="365160" y="145887"/>
                </a:lnTo>
                <a:lnTo>
                  <a:pt x="356775" y="137252"/>
                </a:lnTo>
                <a:close/>
              </a:path>
              <a:path w="496569" h="481329">
                <a:moveTo>
                  <a:pt x="377331" y="158423"/>
                </a:moveTo>
                <a:lnTo>
                  <a:pt x="368554" y="173989"/>
                </a:lnTo>
                <a:lnTo>
                  <a:pt x="364870" y="177800"/>
                </a:lnTo>
                <a:lnTo>
                  <a:pt x="361314" y="179069"/>
                </a:lnTo>
                <a:lnTo>
                  <a:pt x="354964" y="180339"/>
                </a:lnTo>
                <a:lnTo>
                  <a:pt x="379285" y="180339"/>
                </a:lnTo>
                <a:lnTo>
                  <a:pt x="380238" y="179069"/>
                </a:lnTo>
                <a:lnTo>
                  <a:pt x="381507" y="176529"/>
                </a:lnTo>
                <a:lnTo>
                  <a:pt x="382905" y="173989"/>
                </a:lnTo>
                <a:lnTo>
                  <a:pt x="383794" y="172719"/>
                </a:lnTo>
                <a:lnTo>
                  <a:pt x="384175" y="170179"/>
                </a:lnTo>
                <a:lnTo>
                  <a:pt x="384682" y="167639"/>
                </a:lnTo>
                <a:lnTo>
                  <a:pt x="384682" y="165994"/>
                </a:lnTo>
                <a:lnTo>
                  <a:pt x="377331" y="158423"/>
                </a:lnTo>
                <a:close/>
              </a:path>
              <a:path w="496569" h="481329">
                <a:moveTo>
                  <a:pt x="369058" y="129539"/>
                </a:moveTo>
                <a:lnTo>
                  <a:pt x="346710" y="129539"/>
                </a:lnTo>
                <a:lnTo>
                  <a:pt x="350519" y="130809"/>
                </a:lnTo>
                <a:lnTo>
                  <a:pt x="356003" y="136457"/>
                </a:lnTo>
                <a:lnTo>
                  <a:pt x="366268" y="144779"/>
                </a:lnTo>
                <a:lnTo>
                  <a:pt x="365160" y="145887"/>
                </a:lnTo>
                <a:lnTo>
                  <a:pt x="374994" y="156016"/>
                </a:lnTo>
                <a:lnTo>
                  <a:pt x="377189" y="157479"/>
                </a:lnTo>
                <a:lnTo>
                  <a:pt x="377220" y="157681"/>
                </a:lnTo>
                <a:lnTo>
                  <a:pt x="384048" y="162559"/>
                </a:lnTo>
                <a:lnTo>
                  <a:pt x="384682" y="165100"/>
                </a:lnTo>
                <a:lnTo>
                  <a:pt x="384682" y="165994"/>
                </a:lnTo>
                <a:lnTo>
                  <a:pt x="388746" y="170179"/>
                </a:lnTo>
                <a:lnTo>
                  <a:pt x="398906" y="158750"/>
                </a:lnTo>
                <a:lnTo>
                  <a:pt x="369058" y="129539"/>
                </a:lnTo>
                <a:close/>
              </a:path>
              <a:path w="496569" h="481329">
                <a:moveTo>
                  <a:pt x="377220" y="157681"/>
                </a:moveTo>
                <a:lnTo>
                  <a:pt x="377331" y="158423"/>
                </a:lnTo>
                <a:lnTo>
                  <a:pt x="384682" y="165994"/>
                </a:lnTo>
                <a:lnTo>
                  <a:pt x="384682" y="165100"/>
                </a:lnTo>
                <a:lnTo>
                  <a:pt x="384048" y="162559"/>
                </a:lnTo>
                <a:lnTo>
                  <a:pt x="377220" y="157681"/>
                </a:lnTo>
                <a:close/>
              </a:path>
              <a:path w="496569" h="481329">
                <a:moveTo>
                  <a:pt x="375232" y="156261"/>
                </a:moveTo>
                <a:lnTo>
                  <a:pt x="377331" y="158423"/>
                </a:lnTo>
                <a:lnTo>
                  <a:pt x="377220" y="157681"/>
                </a:lnTo>
                <a:lnTo>
                  <a:pt x="375232" y="156261"/>
                </a:lnTo>
                <a:close/>
              </a:path>
              <a:path w="496569" h="481329">
                <a:moveTo>
                  <a:pt x="350519" y="114300"/>
                </a:moveTo>
                <a:lnTo>
                  <a:pt x="335914" y="115569"/>
                </a:lnTo>
                <a:lnTo>
                  <a:pt x="328802" y="118109"/>
                </a:lnTo>
                <a:lnTo>
                  <a:pt x="321944" y="125729"/>
                </a:lnTo>
                <a:lnTo>
                  <a:pt x="317881" y="129539"/>
                </a:lnTo>
                <a:lnTo>
                  <a:pt x="310133" y="149859"/>
                </a:lnTo>
                <a:lnTo>
                  <a:pt x="310388" y="152400"/>
                </a:lnTo>
                <a:lnTo>
                  <a:pt x="323595" y="149859"/>
                </a:lnTo>
                <a:lnTo>
                  <a:pt x="323976" y="147319"/>
                </a:lnTo>
                <a:lnTo>
                  <a:pt x="324993" y="144779"/>
                </a:lnTo>
                <a:lnTo>
                  <a:pt x="327787" y="139700"/>
                </a:lnTo>
                <a:lnTo>
                  <a:pt x="329500" y="137252"/>
                </a:lnTo>
                <a:lnTo>
                  <a:pt x="335280" y="130809"/>
                </a:lnTo>
                <a:lnTo>
                  <a:pt x="338963" y="129539"/>
                </a:lnTo>
                <a:lnTo>
                  <a:pt x="369058" y="129539"/>
                </a:lnTo>
                <a:lnTo>
                  <a:pt x="357377" y="118109"/>
                </a:lnTo>
                <a:lnTo>
                  <a:pt x="350519" y="114300"/>
                </a:lnTo>
                <a:close/>
              </a:path>
              <a:path w="496569" h="481329">
                <a:moveTo>
                  <a:pt x="356003" y="136457"/>
                </a:moveTo>
                <a:lnTo>
                  <a:pt x="365160" y="145887"/>
                </a:lnTo>
                <a:lnTo>
                  <a:pt x="366268" y="144779"/>
                </a:lnTo>
                <a:lnTo>
                  <a:pt x="356003" y="136457"/>
                </a:lnTo>
                <a:close/>
              </a:path>
              <a:path w="496569" h="481329">
                <a:moveTo>
                  <a:pt x="371094" y="77469"/>
                </a:moveTo>
                <a:lnTo>
                  <a:pt x="360299" y="88900"/>
                </a:lnTo>
                <a:lnTo>
                  <a:pt x="414908" y="143509"/>
                </a:lnTo>
                <a:lnTo>
                  <a:pt x="425704" y="132079"/>
                </a:lnTo>
                <a:lnTo>
                  <a:pt x="392260" y="98636"/>
                </a:lnTo>
                <a:lnTo>
                  <a:pt x="387857" y="95250"/>
                </a:lnTo>
                <a:lnTo>
                  <a:pt x="387764" y="95049"/>
                </a:lnTo>
                <a:lnTo>
                  <a:pt x="379475" y="88900"/>
                </a:lnTo>
                <a:lnTo>
                  <a:pt x="378169" y="84545"/>
                </a:lnTo>
                <a:lnTo>
                  <a:pt x="371094" y="77469"/>
                </a:lnTo>
                <a:close/>
              </a:path>
              <a:path w="496569" h="481329">
                <a:moveTo>
                  <a:pt x="474264" y="81694"/>
                </a:moveTo>
                <a:lnTo>
                  <a:pt x="479806" y="92709"/>
                </a:lnTo>
                <a:lnTo>
                  <a:pt x="480858" y="95049"/>
                </a:lnTo>
                <a:lnTo>
                  <a:pt x="480949" y="95250"/>
                </a:lnTo>
                <a:lnTo>
                  <a:pt x="481330" y="97789"/>
                </a:lnTo>
                <a:lnTo>
                  <a:pt x="480568" y="101600"/>
                </a:lnTo>
                <a:lnTo>
                  <a:pt x="479298" y="104139"/>
                </a:lnTo>
                <a:lnTo>
                  <a:pt x="477393" y="105409"/>
                </a:lnTo>
                <a:lnTo>
                  <a:pt x="475233" y="107950"/>
                </a:lnTo>
                <a:lnTo>
                  <a:pt x="485520" y="118109"/>
                </a:lnTo>
                <a:lnTo>
                  <a:pt x="491998" y="111759"/>
                </a:lnTo>
                <a:lnTo>
                  <a:pt x="494538" y="107950"/>
                </a:lnTo>
                <a:lnTo>
                  <a:pt x="496569" y="100329"/>
                </a:lnTo>
                <a:lnTo>
                  <a:pt x="495807" y="95250"/>
                </a:lnTo>
                <a:lnTo>
                  <a:pt x="493394" y="90169"/>
                </a:lnTo>
                <a:lnTo>
                  <a:pt x="490905" y="85089"/>
                </a:lnTo>
                <a:lnTo>
                  <a:pt x="481711" y="85089"/>
                </a:lnTo>
                <a:lnTo>
                  <a:pt x="474264" y="81694"/>
                </a:lnTo>
                <a:close/>
              </a:path>
              <a:path w="496569" h="481329">
                <a:moveTo>
                  <a:pt x="386969" y="93344"/>
                </a:moveTo>
                <a:lnTo>
                  <a:pt x="387764" y="95049"/>
                </a:lnTo>
                <a:lnTo>
                  <a:pt x="391458" y="97789"/>
                </a:lnTo>
                <a:lnTo>
                  <a:pt x="388874" y="95250"/>
                </a:lnTo>
                <a:lnTo>
                  <a:pt x="386969" y="93344"/>
                </a:lnTo>
                <a:close/>
              </a:path>
              <a:path w="496569" h="481329">
                <a:moveTo>
                  <a:pt x="378169" y="84545"/>
                </a:moveTo>
                <a:lnTo>
                  <a:pt x="379475" y="88900"/>
                </a:lnTo>
                <a:lnTo>
                  <a:pt x="387764" y="95049"/>
                </a:lnTo>
                <a:lnTo>
                  <a:pt x="386969" y="93344"/>
                </a:lnTo>
                <a:lnTo>
                  <a:pt x="378169" y="84545"/>
                </a:lnTo>
                <a:close/>
              </a:path>
              <a:path w="496569" h="481329">
                <a:moveTo>
                  <a:pt x="400812" y="54609"/>
                </a:moveTo>
                <a:lnTo>
                  <a:pt x="397890" y="54609"/>
                </a:lnTo>
                <a:lnTo>
                  <a:pt x="395096" y="55879"/>
                </a:lnTo>
                <a:lnTo>
                  <a:pt x="392430" y="57150"/>
                </a:lnTo>
                <a:lnTo>
                  <a:pt x="389636" y="58419"/>
                </a:lnTo>
                <a:lnTo>
                  <a:pt x="384556" y="63500"/>
                </a:lnTo>
                <a:lnTo>
                  <a:pt x="381381" y="66039"/>
                </a:lnTo>
                <a:lnTo>
                  <a:pt x="379221" y="69850"/>
                </a:lnTo>
                <a:lnTo>
                  <a:pt x="378460" y="74929"/>
                </a:lnTo>
                <a:lnTo>
                  <a:pt x="377570" y="78739"/>
                </a:lnTo>
                <a:lnTo>
                  <a:pt x="377951" y="83819"/>
                </a:lnTo>
                <a:lnTo>
                  <a:pt x="378169" y="84545"/>
                </a:lnTo>
                <a:lnTo>
                  <a:pt x="386969" y="93344"/>
                </a:lnTo>
                <a:lnTo>
                  <a:pt x="386080" y="91439"/>
                </a:lnTo>
                <a:lnTo>
                  <a:pt x="386080" y="83819"/>
                </a:lnTo>
                <a:lnTo>
                  <a:pt x="387857" y="80009"/>
                </a:lnTo>
                <a:lnTo>
                  <a:pt x="391287" y="76200"/>
                </a:lnTo>
                <a:lnTo>
                  <a:pt x="393064" y="74929"/>
                </a:lnTo>
                <a:lnTo>
                  <a:pt x="399161" y="71119"/>
                </a:lnTo>
                <a:lnTo>
                  <a:pt x="403351" y="71119"/>
                </a:lnTo>
                <a:lnTo>
                  <a:pt x="400812" y="54609"/>
                </a:lnTo>
                <a:close/>
              </a:path>
              <a:path w="496569" h="481329">
                <a:moveTo>
                  <a:pt x="464177" y="61644"/>
                </a:moveTo>
                <a:lnTo>
                  <a:pt x="474264" y="81694"/>
                </a:lnTo>
                <a:lnTo>
                  <a:pt x="481711" y="85089"/>
                </a:lnTo>
                <a:lnTo>
                  <a:pt x="476123" y="67309"/>
                </a:lnTo>
                <a:lnTo>
                  <a:pt x="464177" y="61644"/>
                </a:lnTo>
                <a:close/>
              </a:path>
              <a:path w="496569" h="481329">
                <a:moveTo>
                  <a:pt x="449199" y="0"/>
                </a:moveTo>
                <a:lnTo>
                  <a:pt x="438276" y="10159"/>
                </a:lnTo>
                <a:lnTo>
                  <a:pt x="464177" y="61644"/>
                </a:lnTo>
                <a:lnTo>
                  <a:pt x="476123" y="67309"/>
                </a:lnTo>
                <a:lnTo>
                  <a:pt x="481711" y="85089"/>
                </a:lnTo>
                <a:lnTo>
                  <a:pt x="490905" y="85089"/>
                </a:lnTo>
                <a:lnTo>
                  <a:pt x="449199" y="0"/>
                </a:lnTo>
                <a:close/>
              </a:path>
              <a:path w="496569" h="481329">
                <a:moveTo>
                  <a:pt x="411861" y="36829"/>
                </a:moveTo>
                <a:lnTo>
                  <a:pt x="400938" y="48259"/>
                </a:lnTo>
                <a:lnTo>
                  <a:pt x="474264" y="81694"/>
                </a:lnTo>
                <a:lnTo>
                  <a:pt x="464177" y="61644"/>
                </a:lnTo>
                <a:lnTo>
                  <a:pt x="411861" y="3682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82647" y="5590387"/>
            <a:ext cx="360680" cy="330200"/>
          </a:xfrm>
          <a:custGeom>
            <a:avLst/>
            <a:gdLst/>
            <a:ahLst/>
            <a:cxnLst/>
            <a:rect l="l" t="t" r="r" b="b"/>
            <a:pathLst>
              <a:path w="360680" h="330200">
                <a:moveTo>
                  <a:pt x="10032" y="243014"/>
                </a:moveTo>
                <a:lnTo>
                  <a:pt x="0" y="253072"/>
                </a:lnTo>
                <a:lnTo>
                  <a:pt x="76453" y="329577"/>
                </a:lnTo>
                <a:lnTo>
                  <a:pt x="86867" y="319100"/>
                </a:lnTo>
                <a:lnTo>
                  <a:pt x="35171" y="267380"/>
                </a:lnTo>
                <a:lnTo>
                  <a:pt x="33527" y="266750"/>
                </a:lnTo>
                <a:lnTo>
                  <a:pt x="29590" y="261797"/>
                </a:lnTo>
                <a:lnTo>
                  <a:pt x="58840" y="261797"/>
                </a:lnTo>
                <a:lnTo>
                  <a:pt x="10032" y="243014"/>
                </a:lnTo>
                <a:close/>
              </a:path>
              <a:path w="360680" h="330200">
                <a:moveTo>
                  <a:pt x="58840" y="261797"/>
                </a:moveTo>
                <a:lnTo>
                  <a:pt x="29590" y="261797"/>
                </a:lnTo>
                <a:lnTo>
                  <a:pt x="35171" y="267380"/>
                </a:lnTo>
                <a:lnTo>
                  <a:pt x="94614" y="290169"/>
                </a:lnTo>
                <a:lnTo>
                  <a:pt x="102107" y="282689"/>
                </a:lnTo>
                <a:lnTo>
                  <a:pt x="97524" y="271068"/>
                </a:lnTo>
                <a:lnTo>
                  <a:pt x="82930" y="271068"/>
                </a:lnTo>
                <a:lnTo>
                  <a:pt x="58840" y="261797"/>
                </a:lnTo>
                <a:close/>
              </a:path>
              <a:path w="360680" h="330200">
                <a:moveTo>
                  <a:pt x="94671" y="217703"/>
                </a:moveTo>
                <a:lnTo>
                  <a:pt x="73659" y="217703"/>
                </a:lnTo>
                <a:lnTo>
                  <a:pt x="77596" y="220548"/>
                </a:lnTo>
                <a:lnTo>
                  <a:pt x="78198" y="222072"/>
                </a:lnTo>
                <a:lnTo>
                  <a:pt x="78303" y="222338"/>
                </a:lnTo>
                <a:lnTo>
                  <a:pt x="131063" y="275005"/>
                </a:lnTo>
                <a:lnTo>
                  <a:pt x="141477" y="264541"/>
                </a:lnTo>
                <a:lnTo>
                  <a:pt x="94798" y="217830"/>
                </a:lnTo>
                <a:lnTo>
                  <a:pt x="94671" y="217703"/>
                </a:lnTo>
                <a:close/>
              </a:path>
              <a:path w="360680" h="330200">
                <a:moveTo>
                  <a:pt x="65100" y="188112"/>
                </a:moveTo>
                <a:lnTo>
                  <a:pt x="64947" y="188112"/>
                </a:lnTo>
                <a:lnTo>
                  <a:pt x="54990" y="198081"/>
                </a:lnTo>
                <a:lnTo>
                  <a:pt x="82930" y="271068"/>
                </a:lnTo>
                <a:lnTo>
                  <a:pt x="97524" y="271068"/>
                </a:lnTo>
                <a:lnTo>
                  <a:pt x="78303" y="222338"/>
                </a:lnTo>
                <a:lnTo>
                  <a:pt x="73659" y="217703"/>
                </a:lnTo>
                <a:lnTo>
                  <a:pt x="94671" y="217703"/>
                </a:lnTo>
                <a:lnTo>
                  <a:pt x="65100" y="188112"/>
                </a:lnTo>
                <a:close/>
              </a:path>
              <a:path w="360680" h="330200">
                <a:moveTo>
                  <a:pt x="29590" y="261797"/>
                </a:moveTo>
                <a:lnTo>
                  <a:pt x="33527" y="266750"/>
                </a:lnTo>
                <a:lnTo>
                  <a:pt x="35171" y="267380"/>
                </a:lnTo>
                <a:lnTo>
                  <a:pt x="29590" y="261797"/>
                </a:lnTo>
                <a:close/>
              </a:path>
              <a:path w="360680" h="330200">
                <a:moveTo>
                  <a:pt x="158023" y="183426"/>
                </a:moveTo>
                <a:lnTo>
                  <a:pt x="142875" y="198475"/>
                </a:lnTo>
                <a:lnTo>
                  <a:pt x="136778" y="204622"/>
                </a:lnTo>
                <a:lnTo>
                  <a:pt x="133476" y="210566"/>
                </a:lnTo>
                <a:lnTo>
                  <a:pt x="133424" y="211366"/>
                </a:lnTo>
                <a:lnTo>
                  <a:pt x="133346" y="212534"/>
                </a:lnTo>
                <a:lnTo>
                  <a:pt x="133265" y="213753"/>
                </a:lnTo>
                <a:lnTo>
                  <a:pt x="133170" y="215188"/>
                </a:lnTo>
                <a:lnTo>
                  <a:pt x="133121" y="215938"/>
                </a:lnTo>
                <a:lnTo>
                  <a:pt x="133004" y="217703"/>
                </a:lnTo>
                <a:lnTo>
                  <a:pt x="132954" y="218452"/>
                </a:lnTo>
                <a:lnTo>
                  <a:pt x="132835" y="222338"/>
                </a:lnTo>
                <a:lnTo>
                  <a:pt x="135254" y="227660"/>
                </a:lnTo>
                <a:lnTo>
                  <a:pt x="146430" y="238823"/>
                </a:lnTo>
                <a:lnTo>
                  <a:pt x="152400" y="241388"/>
                </a:lnTo>
                <a:lnTo>
                  <a:pt x="164591" y="240233"/>
                </a:lnTo>
                <a:lnTo>
                  <a:pt x="171069" y="236588"/>
                </a:lnTo>
                <a:lnTo>
                  <a:pt x="177672" y="229895"/>
                </a:lnTo>
                <a:lnTo>
                  <a:pt x="179908" y="227660"/>
                </a:lnTo>
                <a:lnTo>
                  <a:pt x="180554" y="226898"/>
                </a:lnTo>
                <a:lnTo>
                  <a:pt x="156590" y="226898"/>
                </a:lnTo>
                <a:lnTo>
                  <a:pt x="153748" y="225844"/>
                </a:lnTo>
                <a:lnTo>
                  <a:pt x="153616" y="225844"/>
                </a:lnTo>
                <a:lnTo>
                  <a:pt x="150924" y="223050"/>
                </a:lnTo>
                <a:lnTo>
                  <a:pt x="148327" y="220548"/>
                </a:lnTo>
                <a:lnTo>
                  <a:pt x="148019" y="220002"/>
                </a:lnTo>
                <a:lnTo>
                  <a:pt x="147065" y="217830"/>
                </a:lnTo>
                <a:lnTo>
                  <a:pt x="147192" y="215188"/>
                </a:lnTo>
                <a:lnTo>
                  <a:pt x="147261" y="213753"/>
                </a:lnTo>
                <a:lnTo>
                  <a:pt x="147319" y="212534"/>
                </a:lnTo>
                <a:lnTo>
                  <a:pt x="148844" y="209829"/>
                </a:lnTo>
                <a:lnTo>
                  <a:pt x="151637" y="207060"/>
                </a:lnTo>
                <a:lnTo>
                  <a:pt x="166601" y="192026"/>
                </a:lnTo>
                <a:lnTo>
                  <a:pt x="158023" y="183426"/>
                </a:lnTo>
                <a:close/>
              </a:path>
              <a:path w="360680" h="330200">
                <a:moveTo>
                  <a:pt x="178824" y="204283"/>
                </a:moveTo>
                <a:lnTo>
                  <a:pt x="179196" y="206616"/>
                </a:lnTo>
                <a:lnTo>
                  <a:pt x="177926" y="209524"/>
                </a:lnTo>
                <a:lnTo>
                  <a:pt x="177206" y="211366"/>
                </a:lnTo>
                <a:lnTo>
                  <a:pt x="156590" y="226898"/>
                </a:lnTo>
                <a:lnTo>
                  <a:pt x="180554" y="226898"/>
                </a:lnTo>
                <a:lnTo>
                  <a:pt x="181863" y="225336"/>
                </a:lnTo>
                <a:lnTo>
                  <a:pt x="183133" y="223050"/>
                </a:lnTo>
                <a:lnTo>
                  <a:pt x="184530" y="220776"/>
                </a:lnTo>
                <a:lnTo>
                  <a:pt x="185419" y="218452"/>
                </a:lnTo>
                <a:lnTo>
                  <a:pt x="185800" y="216103"/>
                </a:lnTo>
                <a:lnTo>
                  <a:pt x="186308" y="213753"/>
                </a:lnTo>
                <a:lnTo>
                  <a:pt x="186198" y="211676"/>
                </a:lnTo>
                <a:lnTo>
                  <a:pt x="178824" y="204283"/>
                </a:lnTo>
                <a:close/>
              </a:path>
              <a:path w="360680" h="330200">
                <a:moveTo>
                  <a:pt x="73835" y="217830"/>
                </a:moveTo>
                <a:lnTo>
                  <a:pt x="74410" y="218452"/>
                </a:lnTo>
                <a:lnTo>
                  <a:pt x="78303" y="222338"/>
                </a:lnTo>
                <a:lnTo>
                  <a:pt x="77687" y="220776"/>
                </a:lnTo>
                <a:lnTo>
                  <a:pt x="77596" y="220548"/>
                </a:lnTo>
                <a:lnTo>
                  <a:pt x="73835" y="217830"/>
                </a:lnTo>
                <a:close/>
              </a:path>
              <a:path w="360680" h="330200">
                <a:moveTo>
                  <a:pt x="177903" y="182956"/>
                </a:moveTo>
                <a:lnTo>
                  <a:pt x="158495" y="182956"/>
                </a:lnTo>
                <a:lnTo>
                  <a:pt x="167766" y="190855"/>
                </a:lnTo>
                <a:lnTo>
                  <a:pt x="166601" y="192026"/>
                </a:lnTo>
                <a:lnTo>
                  <a:pt x="176951" y="202404"/>
                </a:lnTo>
                <a:lnTo>
                  <a:pt x="185673" y="208953"/>
                </a:lnTo>
                <a:lnTo>
                  <a:pt x="186181" y="211366"/>
                </a:lnTo>
                <a:lnTo>
                  <a:pt x="186198" y="211676"/>
                </a:lnTo>
                <a:lnTo>
                  <a:pt x="190245" y="215734"/>
                </a:lnTo>
                <a:lnTo>
                  <a:pt x="200532" y="205536"/>
                </a:lnTo>
                <a:lnTo>
                  <a:pt x="177903" y="182956"/>
                </a:lnTo>
                <a:close/>
              </a:path>
              <a:path w="360680" h="330200">
                <a:moveTo>
                  <a:pt x="177360" y="202711"/>
                </a:moveTo>
                <a:lnTo>
                  <a:pt x="178824" y="204283"/>
                </a:lnTo>
                <a:lnTo>
                  <a:pt x="186198" y="211676"/>
                </a:lnTo>
                <a:lnTo>
                  <a:pt x="186181" y="211366"/>
                </a:lnTo>
                <a:lnTo>
                  <a:pt x="185858" y="209829"/>
                </a:lnTo>
                <a:lnTo>
                  <a:pt x="185794" y="209524"/>
                </a:lnTo>
                <a:lnTo>
                  <a:pt x="185673" y="208953"/>
                </a:lnTo>
                <a:lnTo>
                  <a:pt x="177360" y="202711"/>
                </a:lnTo>
                <a:close/>
              </a:path>
              <a:path w="360680" h="330200">
                <a:moveTo>
                  <a:pt x="152019" y="160858"/>
                </a:moveTo>
                <a:lnTo>
                  <a:pt x="116331" y="180238"/>
                </a:lnTo>
                <a:lnTo>
                  <a:pt x="111632" y="194449"/>
                </a:lnTo>
                <a:lnTo>
                  <a:pt x="111936" y="198081"/>
                </a:lnTo>
                <a:lnTo>
                  <a:pt x="112013" y="199009"/>
                </a:lnTo>
                <a:lnTo>
                  <a:pt x="125221" y="196532"/>
                </a:lnTo>
                <a:lnTo>
                  <a:pt x="125498" y="194449"/>
                </a:lnTo>
                <a:lnTo>
                  <a:pt x="125602" y="193662"/>
                </a:lnTo>
                <a:lnTo>
                  <a:pt x="126491" y="190855"/>
                </a:lnTo>
                <a:lnTo>
                  <a:pt x="128015" y="188112"/>
                </a:lnTo>
                <a:lnTo>
                  <a:pt x="129412" y="185381"/>
                </a:lnTo>
                <a:lnTo>
                  <a:pt x="131181" y="182956"/>
                </a:lnTo>
                <a:lnTo>
                  <a:pt x="136905" y="177292"/>
                </a:lnTo>
                <a:lnTo>
                  <a:pt x="140152" y="175780"/>
                </a:lnTo>
                <a:lnTo>
                  <a:pt x="170712" y="175780"/>
                </a:lnTo>
                <a:lnTo>
                  <a:pt x="165353" y="170434"/>
                </a:lnTo>
                <a:lnTo>
                  <a:pt x="159003" y="163982"/>
                </a:lnTo>
                <a:lnTo>
                  <a:pt x="152019" y="160858"/>
                </a:lnTo>
                <a:close/>
              </a:path>
              <a:path w="360680" h="330200">
                <a:moveTo>
                  <a:pt x="158495" y="182956"/>
                </a:moveTo>
                <a:lnTo>
                  <a:pt x="158023" y="183426"/>
                </a:lnTo>
                <a:lnTo>
                  <a:pt x="166601" y="192026"/>
                </a:lnTo>
                <a:lnTo>
                  <a:pt x="167766" y="190855"/>
                </a:lnTo>
                <a:lnTo>
                  <a:pt x="158495" y="182956"/>
                </a:lnTo>
                <a:close/>
              </a:path>
              <a:path w="360680" h="330200">
                <a:moveTo>
                  <a:pt x="172719" y="124104"/>
                </a:moveTo>
                <a:lnTo>
                  <a:pt x="161925" y="134835"/>
                </a:lnTo>
                <a:lnTo>
                  <a:pt x="216534" y="189458"/>
                </a:lnTo>
                <a:lnTo>
                  <a:pt x="227329" y="178727"/>
                </a:lnTo>
                <a:lnTo>
                  <a:pt x="192768" y="144157"/>
                </a:lnTo>
                <a:lnTo>
                  <a:pt x="181227" y="134835"/>
                </a:lnTo>
                <a:lnTo>
                  <a:pt x="180590" y="133096"/>
                </a:lnTo>
                <a:lnTo>
                  <a:pt x="180081" y="131467"/>
                </a:lnTo>
                <a:lnTo>
                  <a:pt x="172719" y="124104"/>
                </a:lnTo>
                <a:close/>
              </a:path>
              <a:path w="360680" h="330200">
                <a:moveTo>
                  <a:pt x="170712" y="175780"/>
                </a:moveTo>
                <a:lnTo>
                  <a:pt x="148469" y="175780"/>
                </a:lnTo>
                <a:lnTo>
                  <a:pt x="152145" y="177533"/>
                </a:lnTo>
                <a:lnTo>
                  <a:pt x="158023" y="183426"/>
                </a:lnTo>
                <a:lnTo>
                  <a:pt x="158495" y="182956"/>
                </a:lnTo>
                <a:lnTo>
                  <a:pt x="177903" y="182956"/>
                </a:lnTo>
                <a:lnTo>
                  <a:pt x="170712" y="175780"/>
                </a:lnTo>
                <a:close/>
              </a:path>
              <a:path w="360680" h="330200">
                <a:moveTo>
                  <a:pt x="180081" y="131467"/>
                </a:moveTo>
                <a:lnTo>
                  <a:pt x="180590" y="133096"/>
                </a:lnTo>
                <a:lnTo>
                  <a:pt x="181227" y="134835"/>
                </a:lnTo>
                <a:lnTo>
                  <a:pt x="192785" y="144157"/>
                </a:lnTo>
                <a:lnTo>
                  <a:pt x="180081" y="131467"/>
                </a:lnTo>
                <a:close/>
              </a:path>
              <a:path w="360680" h="330200">
                <a:moveTo>
                  <a:pt x="202453" y="101371"/>
                </a:moveTo>
                <a:lnTo>
                  <a:pt x="199516" y="101371"/>
                </a:lnTo>
                <a:lnTo>
                  <a:pt x="196722" y="102082"/>
                </a:lnTo>
                <a:lnTo>
                  <a:pt x="194055" y="103378"/>
                </a:lnTo>
                <a:lnTo>
                  <a:pt x="191261" y="104673"/>
                </a:lnTo>
                <a:lnTo>
                  <a:pt x="188594" y="106565"/>
                </a:lnTo>
                <a:lnTo>
                  <a:pt x="186181" y="109054"/>
                </a:lnTo>
                <a:lnTo>
                  <a:pt x="182879" y="112280"/>
                </a:lnTo>
                <a:lnTo>
                  <a:pt x="180847" y="116154"/>
                </a:lnTo>
                <a:lnTo>
                  <a:pt x="180085" y="120662"/>
                </a:lnTo>
                <a:lnTo>
                  <a:pt x="179407" y="124104"/>
                </a:lnTo>
                <a:lnTo>
                  <a:pt x="179328" y="126791"/>
                </a:lnTo>
                <a:lnTo>
                  <a:pt x="179577" y="129857"/>
                </a:lnTo>
                <a:lnTo>
                  <a:pt x="180081" y="131467"/>
                </a:lnTo>
                <a:lnTo>
                  <a:pt x="189293" y="140682"/>
                </a:lnTo>
                <a:lnTo>
                  <a:pt x="187705" y="137274"/>
                </a:lnTo>
                <a:lnTo>
                  <a:pt x="187705" y="129857"/>
                </a:lnTo>
                <a:lnTo>
                  <a:pt x="200786" y="117843"/>
                </a:lnTo>
                <a:lnTo>
                  <a:pt x="204993" y="117843"/>
                </a:lnTo>
                <a:lnTo>
                  <a:pt x="202563" y="102082"/>
                </a:lnTo>
                <a:lnTo>
                  <a:pt x="202453" y="101371"/>
                </a:lnTo>
                <a:close/>
              </a:path>
              <a:path w="360680" h="330200">
                <a:moveTo>
                  <a:pt x="253237" y="53848"/>
                </a:moveTo>
                <a:lnTo>
                  <a:pt x="221075" y="77190"/>
                </a:lnTo>
                <a:lnTo>
                  <a:pt x="218238" y="88823"/>
                </a:lnTo>
                <a:lnTo>
                  <a:pt x="218185" y="89242"/>
                </a:lnTo>
                <a:lnTo>
                  <a:pt x="238510" y="121869"/>
                </a:lnTo>
                <a:lnTo>
                  <a:pt x="256053" y="132402"/>
                </a:lnTo>
                <a:lnTo>
                  <a:pt x="256187" y="132402"/>
                </a:lnTo>
                <a:lnTo>
                  <a:pt x="262127" y="133096"/>
                </a:lnTo>
                <a:lnTo>
                  <a:pt x="289715" y="117843"/>
                </a:lnTo>
                <a:lnTo>
                  <a:pt x="258583" y="117843"/>
                </a:lnTo>
                <a:lnTo>
                  <a:pt x="253491" y="115341"/>
                </a:lnTo>
                <a:lnTo>
                  <a:pt x="235965" y="97815"/>
                </a:lnTo>
                <a:lnTo>
                  <a:pt x="233850" y="93497"/>
                </a:lnTo>
                <a:lnTo>
                  <a:pt x="233806" y="88823"/>
                </a:lnTo>
                <a:lnTo>
                  <a:pt x="233679" y="84226"/>
                </a:lnTo>
                <a:lnTo>
                  <a:pt x="235711" y="79857"/>
                </a:lnTo>
                <a:lnTo>
                  <a:pt x="239902" y="75717"/>
                </a:lnTo>
                <a:lnTo>
                  <a:pt x="242188" y="73431"/>
                </a:lnTo>
                <a:lnTo>
                  <a:pt x="244855" y="71729"/>
                </a:lnTo>
                <a:lnTo>
                  <a:pt x="247903" y="70612"/>
                </a:lnTo>
                <a:lnTo>
                  <a:pt x="250825" y="69494"/>
                </a:lnTo>
                <a:lnTo>
                  <a:pt x="254000" y="69049"/>
                </a:lnTo>
                <a:lnTo>
                  <a:pt x="257314" y="69049"/>
                </a:lnTo>
                <a:lnTo>
                  <a:pt x="257873" y="58280"/>
                </a:lnTo>
                <a:lnTo>
                  <a:pt x="257986" y="56095"/>
                </a:lnTo>
                <a:lnTo>
                  <a:pt x="258063" y="54610"/>
                </a:lnTo>
                <a:lnTo>
                  <a:pt x="253237" y="53848"/>
                </a:lnTo>
                <a:close/>
              </a:path>
              <a:path w="360680" h="330200">
                <a:moveTo>
                  <a:pt x="296925" y="93497"/>
                </a:moveTo>
                <a:lnTo>
                  <a:pt x="281685" y="93764"/>
                </a:lnTo>
                <a:lnTo>
                  <a:pt x="281862" y="95327"/>
                </a:lnTo>
                <a:lnTo>
                  <a:pt x="281931" y="98272"/>
                </a:lnTo>
                <a:lnTo>
                  <a:pt x="266830" y="117843"/>
                </a:lnTo>
                <a:lnTo>
                  <a:pt x="289783" y="117843"/>
                </a:lnTo>
                <a:lnTo>
                  <a:pt x="293115" y="113017"/>
                </a:lnTo>
                <a:lnTo>
                  <a:pt x="295020" y="108077"/>
                </a:lnTo>
                <a:lnTo>
                  <a:pt x="296953" y="103378"/>
                </a:lnTo>
                <a:lnTo>
                  <a:pt x="297052" y="103136"/>
                </a:lnTo>
                <a:lnTo>
                  <a:pt x="297688" y="98272"/>
                </a:lnTo>
                <a:lnTo>
                  <a:pt x="296968" y="93764"/>
                </a:lnTo>
                <a:lnTo>
                  <a:pt x="296925" y="93497"/>
                </a:lnTo>
                <a:close/>
              </a:path>
              <a:path w="360680" h="330200">
                <a:moveTo>
                  <a:pt x="251078" y="1993"/>
                </a:moveTo>
                <a:lnTo>
                  <a:pt x="240283" y="12738"/>
                </a:lnTo>
                <a:lnTo>
                  <a:pt x="316738" y="89242"/>
                </a:lnTo>
                <a:lnTo>
                  <a:pt x="327532" y="78511"/>
                </a:lnTo>
                <a:lnTo>
                  <a:pt x="292781" y="43730"/>
                </a:lnTo>
                <a:lnTo>
                  <a:pt x="292258" y="43387"/>
                </a:lnTo>
                <a:lnTo>
                  <a:pt x="281177" y="34353"/>
                </a:lnTo>
                <a:lnTo>
                  <a:pt x="280169" y="31108"/>
                </a:lnTo>
                <a:lnTo>
                  <a:pt x="251078" y="1993"/>
                </a:lnTo>
                <a:close/>
              </a:path>
              <a:path w="360680" h="330200">
                <a:moveTo>
                  <a:pt x="257314" y="69049"/>
                </a:moveTo>
                <a:lnTo>
                  <a:pt x="254000" y="69049"/>
                </a:lnTo>
                <a:lnTo>
                  <a:pt x="257301" y="69291"/>
                </a:lnTo>
                <a:lnTo>
                  <a:pt x="257314" y="69049"/>
                </a:lnTo>
                <a:close/>
              </a:path>
              <a:path w="360680" h="330200">
                <a:moveTo>
                  <a:pt x="332473" y="17145"/>
                </a:moveTo>
                <a:lnTo>
                  <a:pt x="308990" y="17145"/>
                </a:lnTo>
                <a:lnTo>
                  <a:pt x="312927" y="19138"/>
                </a:lnTo>
                <a:lnTo>
                  <a:pt x="316864" y="22987"/>
                </a:lnTo>
                <a:lnTo>
                  <a:pt x="349884" y="56095"/>
                </a:lnTo>
                <a:lnTo>
                  <a:pt x="360679" y="45351"/>
                </a:lnTo>
                <a:lnTo>
                  <a:pt x="332473" y="17145"/>
                </a:lnTo>
                <a:close/>
              </a:path>
              <a:path w="360680" h="330200">
                <a:moveTo>
                  <a:pt x="280169" y="31108"/>
                </a:moveTo>
                <a:lnTo>
                  <a:pt x="281177" y="34353"/>
                </a:lnTo>
                <a:lnTo>
                  <a:pt x="292678" y="43730"/>
                </a:lnTo>
                <a:lnTo>
                  <a:pt x="292438" y="43387"/>
                </a:lnTo>
                <a:lnTo>
                  <a:pt x="280169" y="31108"/>
                </a:lnTo>
                <a:close/>
              </a:path>
              <a:path w="360680" h="330200">
                <a:moveTo>
                  <a:pt x="299084" y="0"/>
                </a:moveTo>
                <a:lnTo>
                  <a:pt x="292607" y="2641"/>
                </a:lnTo>
                <a:lnTo>
                  <a:pt x="283336" y="11874"/>
                </a:lnTo>
                <a:lnTo>
                  <a:pt x="281177" y="15760"/>
                </a:lnTo>
                <a:lnTo>
                  <a:pt x="280288" y="20256"/>
                </a:lnTo>
                <a:lnTo>
                  <a:pt x="279272" y="24752"/>
                </a:lnTo>
                <a:lnTo>
                  <a:pt x="279653" y="29451"/>
                </a:lnTo>
                <a:lnTo>
                  <a:pt x="280169" y="31108"/>
                </a:lnTo>
                <a:lnTo>
                  <a:pt x="289467" y="40414"/>
                </a:lnTo>
                <a:lnTo>
                  <a:pt x="287781" y="36906"/>
                </a:lnTo>
                <a:lnTo>
                  <a:pt x="287908" y="33172"/>
                </a:lnTo>
                <a:lnTo>
                  <a:pt x="288035" y="29451"/>
                </a:lnTo>
                <a:lnTo>
                  <a:pt x="289813" y="25819"/>
                </a:lnTo>
                <a:lnTo>
                  <a:pt x="293369" y="22313"/>
                </a:lnTo>
                <a:lnTo>
                  <a:pt x="296925" y="18656"/>
                </a:lnTo>
                <a:lnTo>
                  <a:pt x="300320" y="17145"/>
                </a:lnTo>
                <a:lnTo>
                  <a:pt x="332473" y="17145"/>
                </a:lnTo>
                <a:lnTo>
                  <a:pt x="320420" y="5118"/>
                </a:lnTo>
                <a:lnTo>
                  <a:pt x="313308" y="1257"/>
                </a:lnTo>
                <a:lnTo>
                  <a:pt x="299084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23188" y="5563742"/>
            <a:ext cx="275590" cy="295275"/>
          </a:xfrm>
          <a:custGeom>
            <a:avLst/>
            <a:gdLst/>
            <a:ahLst/>
            <a:cxnLst/>
            <a:rect l="l" t="t" r="r" b="b"/>
            <a:pathLst>
              <a:path w="275589" h="295275">
                <a:moveTo>
                  <a:pt x="9139" y="181152"/>
                </a:moveTo>
                <a:lnTo>
                  <a:pt x="0" y="190319"/>
                </a:lnTo>
                <a:lnTo>
                  <a:pt x="48255" y="295020"/>
                </a:lnTo>
                <a:lnTo>
                  <a:pt x="59812" y="283451"/>
                </a:lnTo>
                <a:lnTo>
                  <a:pt x="50915" y="265239"/>
                </a:lnTo>
                <a:lnTo>
                  <a:pt x="44445" y="265239"/>
                </a:lnTo>
                <a:lnTo>
                  <a:pt x="34285" y="255028"/>
                </a:lnTo>
                <a:lnTo>
                  <a:pt x="42107" y="247209"/>
                </a:lnTo>
                <a:lnTo>
                  <a:pt x="19305" y="200532"/>
                </a:lnTo>
                <a:lnTo>
                  <a:pt x="51119" y="200532"/>
                </a:lnTo>
                <a:lnTo>
                  <a:pt x="9139" y="181152"/>
                </a:lnTo>
                <a:close/>
              </a:path>
              <a:path w="275589" h="295275">
                <a:moveTo>
                  <a:pt x="42107" y="247209"/>
                </a:moveTo>
                <a:lnTo>
                  <a:pt x="34285" y="255028"/>
                </a:lnTo>
                <a:lnTo>
                  <a:pt x="44445" y="265239"/>
                </a:lnTo>
                <a:lnTo>
                  <a:pt x="48792" y="260893"/>
                </a:lnTo>
                <a:lnTo>
                  <a:pt x="42107" y="247209"/>
                </a:lnTo>
                <a:close/>
              </a:path>
              <a:path w="275589" h="295275">
                <a:moveTo>
                  <a:pt x="48792" y="260893"/>
                </a:moveTo>
                <a:lnTo>
                  <a:pt x="44445" y="265239"/>
                </a:lnTo>
                <a:lnTo>
                  <a:pt x="50915" y="265239"/>
                </a:lnTo>
                <a:lnTo>
                  <a:pt x="48792" y="260893"/>
                </a:lnTo>
                <a:close/>
              </a:path>
              <a:path w="275589" h="295275">
                <a:moveTo>
                  <a:pt x="65993" y="223330"/>
                </a:moveTo>
                <a:lnTo>
                  <a:pt x="42107" y="247209"/>
                </a:lnTo>
                <a:lnTo>
                  <a:pt x="48792" y="260893"/>
                </a:lnTo>
                <a:lnTo>
                  <a:pt x="79559" y="230136"/>
                </a:lnTo>
                <a:lnTo>
                  <a:pt x="79924" y="230136"/>
                </a:lnTo>
                <a:lnTo>
                  <a:pt x="65993" y="223330"/>
                </a:lnTo>
                <a:close/>
              </a:path>
              <a:path w="275589" h="295275">
                <a:moveTo>
                  <a:pt x="81985" y="214782"/>
                </a:moveTo>
                <a:lnTo>
                  <a:pt x="74544" y="214782"/>
                </a:lnTo>
                <a:lnTo>
                  <a:pt x="84704" y="224993"/>
                </a:lnTo>
                <a:lnTo>
                  <a:pt x="79559" y="230136"/>
                </a:lnTo>
                <a:lnTo>
                  <a:pt x="79924" y="230136"/>
                </a:lnTo>
                <a:lnTo>
                  <a:pt x="102230" y="241033"/>
                </a:lnTo>
                <a:lnTo>
                  <a:pt x="113787" y="229463"/>
                </a:lnTo>
                <a:lnTo>
                  <a:pt x="81985" y="214782"/>
                </a:lnTo>
                <a:close/>
              </a:path>
              <a:path w="275589" h="295275">
                <a:moveTo>
                  <a:pt x="80767" y="153314"/>
                </a:moveTo>
                <a:lnTo>
                  <a:pt x="69972" y="164045"/>
                </a:lnTo>
                <a:lnTo>
                  <a:pt x="146807" y="240868"/>
                </a:lnTo>
                <a:lnTo>
                  <a:pt x="157602" y="230136"/>
                </a:lnTo>
                <a:lnTo>
                  <a:pt x="128686" y="201225"/>
                </a:lnTo>
                <a:lnTo>
                  <a:pt x="126106" y="200088"/>
                </a:lnTo>
                <a:lnTo>
                  <a:pt x="114661" y="187202"/>
                </a:lnTo>
                <a:lnTo>
                  <a:pt x="100473" y="173016"/>
                </a:lnTo>
                <a:lnTo>
                  <a:pt x="100226" y="172853"/>
                </a:lnTo>
                <a:lnTo>
                  <a:pt x="88895" y="163626"/>
                </a:lnTo>
                <a:lnTo>
                  <a:pt x="87820" y="160477"/>
                </a:lnTo>
                <a:lnTo>
                  <a:pt x="87763" y="160309"/>
                </a:lnTo>
                <a:lnTo>
                  <a:pt x="80767" y="153314"/>
                </a:lnTo>
                <a:close/>
              </a:path>
              <a:path w="275589" h="295275">
                <a:moveTo>
                  <a:pt x="74544" y="214782"/>
                </a:moveTo>
                <a:lnTo>
                  <a:pt x="65993" y="223330"/>
                </a:lnTo>
                <a:lnTo>
                  <a:pt x="79924" y="230136"/>
                </a:lnTo>
                <a:lnTo>
                  <a:pt x="79559" y="230136"/>
                </a:lnTo>
                <a:lnTo>
                  <a:pt x="84704" y="224993"/>
                </a:lnTo>
                <a:lnTo>
                  <a:pt x="74544" y="214782"/>
                </a:lnTo>
                <a:close/>
              </a:path>
              <a:path w="275589" h="295275">
                <a:moveTo>
                  <a:pt x="51119" y="200532"/>
                </a:moveTo>
                <a:lnTo>
                  <a:pt x="19325" y="200532"/>
                </a:lnTo>
                <a:lnTo>
                  <a:pt x="65993" y="223330"/>
                </a:lnTo>
                <a:lnTo>
                  <a:pt x="74544" y="214782"/>
                </a:lnTo>
                <a:lnTo>
                  <a:pt x="81985" y="214782"/>
                </a:lnTo>
                <a:lnTo>
                  <a:pt x="51119" y="200532"/>
                </a:lnTo>
                <a:close/>
              </a:path>
              <a:path w="275589" h="295275">
                <a:moveTo>
                  <a:pt x="117778" y="190319"/>
                </a:moveTo>
                <a:lnTo>
                  <a:pt x="128686" y="201225"/>
                </a:lnTo>
                <a:lnTo>
                  <a:pt x="130170" y="201879"/>
                </a:lnTo>
                <a:lnTo>
                  <a:pt x="134361" y="202323"/>
                </a:lnTo>
                <a:lnTo>
                  <a:pt x="142743" y="200532"/>
                </a:lnTo>
                <a:lnTo>
                  <a:pt x="146426" y="198386"/>
                </a:lnTo>
                <a:lnTo>
                  <a:pt x="151309" y="193522"/>
                </a:lnTo>
                <a:lnTo>
                  <a:pt x="125243" y="193522"/>
                </a:lnTo>
                <a:lnTo>
                  <a:pt x="122677" y="192671"/>
                </a:lnTo>
                <a:lnTo>
                  <a:pt x="120137" y="191858"/>
                </a:lnTo>
                <a:lnTo>
                  <a:pt x="117778" y="190319"/>
                </a:lnTo>
                <a:close/>
              </a:path>
              <a:path w="275589" h="295275">
                <a:moveTo>
                  <a:pt x="115352" y="187893"/>
                </a:moveTo>
                <a:lnTo>
                  <a:pt x="116247" y="188988"/>
                </a:lnTo>
                <a:lnTo>
                  <a:pt x="126106" y="200088"/>
                </a:lnTo>
                <a:lnTo>
                  <a:pt x="128686" y="201225"/>
                </a:lnTo>
                <a:lnTo>
                  <a:pt x="115352" y="187893"/>
                </a:lnTo>
                <a:close/>
              </a:path>
              <a:path w="275589" h="295275">
                <a:moveTo>
                  <a:pt x="138978" y="146291"/>
                </a:moveTo>
                <a:lnTo>
                  <a:pt x="107818" y="146291"/>
                </a:lnTo>
                <a:lnTo>
                  <a:pt x="116073" y="146811"/>
                </a:lnTo>
                <a:lnTo>
                  <a:pt x="120137" y="148945"/>
                </a:lnTo>
                <a:lnTo>
                  <a:pt x="142011" y="173218"/>
                </a:lnTo>
                <a:lnTo>
                  <a:pt x="142137" y="175247"/>
                </a:lnTo>
                <a:lnTo>
                  <a:pt x="142235" y="176834"/>
                </a:lnTo>
                <a:lnTo>
                  <a:pt x="142269" y="181152"/>
                </a:lnTo>
                <a:lnTo>
                  <a:pt x="140711" y="184759"/>
                </a:lnTo>
                <a:lnTo>
                  <a:pt x="134869" y="190576"/>
                </a:lnTo>
                <a:lnTo>
                  <a:pt x="132583" y="192087"/>
                </a:lnTo>
                <a:lnTo>
                  <a:pt x="130043" y="192798"/>
                </a:lnTo>
                <a:lnTo>
                  <a:pt x="127630" y="193522"/>
                </a:lnTo>
                <a:lnTo>
                  <a:pt x="151309" y="193522"/>
                </a:lnTo>
                <a:lnTo>
                  <a:pt x="155824" y="188988"/>
                </a:lnTo>
                <a:lnTo>
                  <a:pt x="158618" y="182410"/>
                </a:lnTo>
                <a:lnTo>
                  <a:pt x="157983" y="175247"/>
                </a:lnTo>
                <a:lnTo>
                  <a:pt x="157661" y="170718"/>
                </a:lnTo>
                <a:lnTo>
                  <a:pt x="157562" y="169329"/>
                </a:lnTo>
                <a:lnTo>
                  <a:pt x="157475" y="168097"/>
                </a:lnTo>
                <a:lnTo>
                  <a:pt x="153665" y="161023"/>
                </a:lnTo>
                <a:lnTo>
                  <a:pt x="138978" y="146291"/>
                </a:lnTo>
                <a:close/>
              </a:path>
              <a:path w="275589" h="295275">
                <a:moveTo>
                  <a:pt x="87931" y="160477"/>
                </a:moveTo>
                <a:lnTo>
                  <a:pt x="88007" y="161023"/>
                </a:lnTo>
                <a:lnTo>
                  <a:pt x="88830" y="163436"/>
                </a:lnTo>
                <a:lnTo>
                  <a:pt x="88895" y="163626"/>
                </a:lnTo>
                <a:lnTo>
                  <a:pt x="100226" y="172853"/>
                </a:lnTo>
                <a:lnTo>
                  <a:pt x="98159" y="170718"/>
                </a:lnTo>
                <a:lnTo>
                  <a:pt x="87931" y="160477"/>
                </a:lnTo>
                <a:close/>
              </a:path>
              <a:path w="275589" h="295275">
                <a:moveTo>
                  <a:pt x="106548" y="129819"/>
                </a:moveTo>
                <a:lnTo>
                  <a:pt x="100071" y="132397"/>
                </a:lnTo>
                <a:lnTo>
                  <a:pt x="94229" y="138264"/>
                </a:lnTo>
                <a:lnTo>
                  <a:pt x="90927" y="141528"/>
                </a:lnTo>
                <a:lnTo>
                  <a:pt x="88895" y="145351"/>
                </a:lnTo>
                <a:lnTo>
                  <a:pt x="87879" y="149758"/>
                </a:lnTo>
                <a:lnTo>
                  <a:pt x="87236" y="152946"/>
                </a:lnTo>
                <a:lnTo>
                  <a:pt x="87162" y="153314"/>
                </a:lnTo>
                <a:lnTo>
                  <a:pt x="98174" y="170718"/>
                </a:lnTo>
                <a:lnTo>
                  <a:pt x="96642" y="168338"/>
                </a:lnTo>
                <a:lnTo>
                  <a:pt x="95177" y="163626"/>
                </a:lnTo>
                <a:lnTo>
                  <a:pt x="107818" y="146291"/>
                </a:lnTo>
                <a:lnTo>
                  <a:pt x="138978" y="146291"/>
                </a:lnTo>
                <a:lnTo>
                  <a:pt x="134869" y="142151"/>
                </a:lnTo>
                <a:lnTo>
                  <a:pt x="127757" y="135064"/>
                </a:lnTo>
                <a:lnTo>
                  <a:pt x="120645" y="131178"/>
                </a:lnTo>
                <a:lnTo>
                  <a:pt x="106548" y="129819"/>
                </a:lnTo>
                <a:close/>
              </a:path>
              <a:path w="275589" h="295275">
                <a:moveTo>
                  <a:pt x="138933" y="95122"/>
                </a:moveTo>
                <a:lnTo>
                  <a:pt x="128138" y="105854"/>
                </a:lnTo>
                <a:lnTo>
                  <a:pt x="182875" y="160477"/>
                </a:lnTo>
                <a:lnTo>
                  <a:pt x="193518" y="149758"/>
                </a:lnTo>
                <a:lnTo>
                  <a:pt x="192756" y="148945"/>
                </a:lnTo>
                <a:lnTo>
                  <a:pt x="158974" y="115163"/>
                </a:lnTo>
                <a:lnTo>
                  <a:pt x="157722" y="114134"/>
                </a:lnTo>
                <a:lnTo>
                  <a:pt x="147441" y="105854"/>
                </a:lnTo>
                <a:lnTo>
                  <a:pt x="146581" y="103403"/>
                </a:lnTo>
                <a:lnTo>
                  <a:pt x="146293" y="102483"/>
                </a:lnTo>
                <a:lnTo>
                  <a:pt x="138933" y="95122"/>
                </a:lnTo>
                <a:close/>
              </a:path>
              <a:path w="275589" h="295275">
                <a:moveTo>
                  <a:pt x="146293" y="102483"/>
                </a:moveTo>
                <a:lnTo>
                  <a:pt x="146581" y="103403"/>
                </a:lnTo>
                <a:lnTo>
                  <a:pt x="147441" y="105854"/>
                </a:lnTo>
                <a:lnTo>
                  <a:pt x="158999" y="115163"/>
                </a:lnTo>
                <a:lnTo>
                  <a:pt x="157945" y="114134"/>
                </a:lnTo>
                <a:lnTo>
                  <a:pt x="146293" y="102483"/>
                </a:lnTo>
                <a:close/>
              </a:path>
              <a:path w="275589" h="295275">
                <a:moveTo>
                  <a:pt x="185288" y="48780"/>
                </a:moveTo>
                <a:lnTo>
                  <a:pt x="174493" y="59512"/>
                </a:lnTo>
                <a:lnTo>
                  <a:pt x="229103" y="114134"/>
                </a:lnTo>
                <a:lnTo>
                  <a:pt x="239898" y="103403"/>
                </a:lnTo>
                <a:lnTo>
                  <a:pt x="185288" y="48780"/>
                </a:lnTo>
                <a:close/>
              </a:path>
              <a:path w="275589" h="295275">
                <a:moveTo>
                  <a:pt x="168793" y="72389"/>
                </a:moveTo>
                <a:lnTo>
                  <a:pt x="165857" y="72389"/>
                </a:lnTo>
                <a:lnTo>
                  <a:pt x="162936" y="73088"/>
                </a:lnTo>
                <a:lnTo>
                  <a:pt x="160269" y="74383"/>
                </a:lnTo>
                <a:lnTo>
                  <a:pt x="157475" y="75679"/>
                </a:lnTo>
                <a:lnTo>
                  <a:pt x="145493" y="97205"/>
                </a:lnTo>
                <a:lnTo>
                  <a:pt x="145791" y="100876"/>
                </a:lnTo>
                <a:lnTo>
                  <a:pt x="146293" y="102483"/>
                </a:lnTo>
                <a:lnTo>
                  <a:pt x="155748" y="111938"/>
                </a:lnTo>
                <a:lnTo>
                  <a:pt x="153919" y="108292"/>
                </a:lnTo>
                <a:lnTo>
                  <a:pt x="153919" y="100876"/>
                </a:lnTo>
                <a:lnTo>
                  <a:pt x="169032" y="88544"/>
                </a:lnTo>
                <a:lnTo>
                  <a:pt x="171161" y="88544"/>
                </a:lnTo>
                <a:lnTo>
                  <a:pt x="168895" y="73088"/>
                </a:lnTo>
                <a:lnTo>
                  <a:pt x="168793" y="72389"/>
                </a:lnTo>
                <a:close/>
              </a:path>
              <a:path w="275589" h="295275">
                <a:moveTo>
                  <a:pt x="171161" y="88544"/>
                </a:moveTo>
                <a:lnTo>
                  <a:pt x="169032" y="88544"/>
                </a:lnTo>
                <a:lnTo>
                  <a:pt x="172405" y="88861"/>
                </a:lnTo>
                <a:lnTo>
                  <a:pt x="171208" y="88861"/>
                </a:lnTo>
                <a:lnTo>
                  <a:pt x="171161" y="88544"/>
                </a:lnTo>
                <a:close/>
              </a:path>
              <a:path w="275589" h="295275">
                <a:moveTo>
                  <a:pt x="190368" y="0"/>
                </a:moveTo>
                <a:lnTo>
                  <a:pt x="179573" y="10667"/>
                </a:lnTo>
                <a:lnTo>
                  <a:pt x="246502" y="77584"/>
                </a:lnTo>
                <a:lnTo>
                  <a:pt x="251299" y="80073"/>
                </a:lnTo>
                <a:lnTo>
                  <a:pt x="252067" y="80073"/>
                </a:lnTo>
                <a:lnTo>
                  <a:pt x="260726" y="80581"/>
                </a:lnTo>
                <a:lnTo>
                  <a:pt x="265171" y="78701"/>
                </a:lnTo>
                <a:lnTo>
                  <a:pt x="269108" y="74663"/>
                </a:lnTo>
                <a:lnTo>
                  <a:pt x="275458" y="68351"/>
                </a:lnTo>
                <a:lnTo>
                  <a:pt x="271819" y="64693"/>
                </a:lnTo>
                <a:lnTo>
                  <a:pt x="257932" y="64693"/>
                </a:lnTo>
                <a:lnTo>
                  <a:pt x="255392" y="64376"/>
                </a:lnTo>
                <a:lnTo>
                  <a:pt x="253995" y="63652"/>
                </a:lnTo>
                <a:lnTo>
                  <a:pt x="252725" y="62356"/>
                </a:lnTo>
                <a:lnTo>
                  <a:pt x="190368" y="0"/>
                </a:lnTo>
                <a:close/>
              </a:path>
              <a:path w="275589" h="295275">
                <a:moveTo>
                  <a:pt x="265298" y="58140"/>
                </a:moveTo>
                <a:lnTo>
                  <a:pt x="260218" y="63195"/>
                </a:lnTo>
                <a:lnTo>
                  <a:pt x="259202" y="64249"/>
                </a:lnTo>
                <a:lnTo>
                  <a:pt x="257932" y="64693"/>
                </a:lnTo>
                <a:lnTo>
                  <a:pt x="271819" y="64693"/>
                </a:lnTo>
                <a:lnTo>
                  <a:pt x="265298" y="58140"/>
                </a:lnTo>
                <a:close/>
              </a:path>
              <a:path w="275589" h="295275">
                <a:moveTo>
                  <a:pt x="163444" y="26885"/>
                </a:moveTo>
                <a:lnTo>
                  <a:pt x="152649" y="37630"/>
                </a:lnTo>
                <a:lnTo>
                  <a:pt x="163444" y="48361"/>
                </a:lnTo>
                <a:lnTo>
                  <a:pt x="174112" y="37630"/>
                </a:lnTo>
                <a:lnTo>
                  <a:pt x="163444" y="2688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2728" y="5574791"/>
            <a:ext cx="251841" cy="237363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4429633" y="5592285"/>
            <a:ext cx="259715" cy="259079"/>
          </a:xfrm>
          <a:custGeom>
            <a:avLst/>
            <a:gdLst/>
            <a:ahLst/>
            <a:cxnLst/>
            <a:rect l="l" t="t" r="r" b="b"/>
            <a:pathLst>
              <a:path w="259714" h="259079">
                <a:moveTo>
                  <a:pt x="10667" y="146907"/>
                </a:moveTo>
                <a:lnTo>
                  <a:pt x="0" y="157639"/>
                </a:lnTo>
                <a:lnTo>
                  <a:pt x="56768" y="214484"/>
                </a:lnTo>
                <a:lnTo>
                  <a:pt x="59308" y="219285"/>
                </a:lnTo>
                <a:lnTo>
                  <a:pt x="59547" y="223869"/>
                </a:lnTo>
                <a:lnTo>
                  <a:pt x="59943" y="229076"/>
                </a:lnTo>
                <a:lnTo>
                  <a:pt x="57912" y="233610"/>
                </a:lnTo>
                <a:lnTo>
                  <a:pt x="53847" y="237776"/>
                </a:lnTo>
                <a:lnTo>
                  <a:pt x="51307" y="240240"/>
                </a:lnTo>
                <a:lnTo>
                  <a:pt x="48640" y="241916"/>
                </a:lnTo>
                <a:lnTo>
                  <a:pt x="42781" y="243834"/>
                </a:lnTo>
                <a:lnTo>
                  <a:pt x="37474" y="243834"/>
                </a:lnTo>
                <a:lnTo>
                  <a:pt x="35178" y="258197"/>
                </a:lnTo>
                <a:lnTo>
                  <a:pt x="40258" y="259036"/>
                </a:lnTo>
                <a:lnTo>
                  <a:pt x="45338" y="258578"/>
                </a:lnTo>
                <a:lnTo>
                  <a:pt x="55499" y="255035"/>
                </a:lnTo>
                <a:lnTo>
                  <a:pt x="60070" y="252127"/>
                </a:lnTo>
                <a:lnTo>
                  <a:pt x="64134" y="248101"/>
                </a:lnTo>
                <a:lnTo>
                  <a:pt x="67796" y="243834"/>
                </a:lnTo>
                <a:lnTo>
                  <a:pt x="40386" y="243834"/>
                </a:lnTo>
                <a:lnTo>
                  <a:pt x="37591" y="243097"/>
                </a:lnTo>
                <a:lnTo>
                  <a:pt x="68428" y="243097"/>
                </a:lnTo>
                <a:lnTo>
                  <a:pt x="69111" y="242300"/>
                </a:lnTo>
                <a:lnTo>
                  <a:pt x="72612" y="236328"/>
                </a:lnTo>
                <a:lnTo>
                  <a:pt x="74636" y="230184"/>
                </a:lnTo>
                <a:lnTo>
                  <a:pt x="75157" y="224174"/>
                </a:lnTo>
                <a:lnTo>
                  <a:pt x="75183" y="223869"/>
                </a:lnTo>
                <a:lnTo>
                  <a:pt x="74277" y="217514"/>
                </a:lnTo>
                <a:lnTo>
                  <a:pt x="71929" y="211268"/>
                </a:lnTo>
                <a:lnTo>
                  <a:pt x="68129" y="205131"/>
                </a:lnTo>
                <a:lnTo>
                  <a:pt x="62864" y="199104"/>
                </a:lnTo>
                <a:lnTo>
                  <a:pt x="10667" y="146907"/>
                </a:lnTo>
                <a:close/>
              </a:path>
              <a:path w="259714" h="259079">
                <a:moveTo>
                  <a:pt x="61721" y="139681"/>
                </a:moveTo>
                <a:lnTo>
                  <a:pt x="50926" y="150413"/>
                </a:lnTo>
                <a:lnTo>
                  <a:pt x="84200" y="183610"/>
                </a:lnTo>
                <a:lnTo>
                  <a:pt x="91186" y="190659"/>
                </a:lnTo>
                <a:lnTo>
                  <a:pt x="98297" y="194482"/>
                </a:lnTo>
                <a:lnTo>
                  <a:pt x="112649" y="195675"/>
                </a:lnTo>
                <a:lnTo>
                  <a:pt x="119252" y="192958"/>
                </a:lnTo>
                <a:lnTo>
                  <a:pt x="125221" y="186925"/>
                </a:lnTo>
                <a:lnTo>
                  <a:pt x="129286" y="182963"/>
                </a:lnTo>
                <a:lnTo>
                  <a:pt x="131353" y="178962"/>
                </a:lnTo>
                <a:lnTo>
                  <a:pt x="110743" y="178962"/>
                </a:lnTo>
                <a:lnTo>
                  <a:pt x="105571" y="178784"/>
                </a:lnTo>
                <a:lnTo>
                  <a:pt x="102817" y="178784"/>
                </a:lnTo>
                <a:lnTo>
                  <a:pt x="98678" y="176702"/>
                </a:lnTo>
                <a:lnTo>
                  <a:pt x="61721" y="139681"/>
                </a:lnTo>
                <a:close/>
              </a:path>
              <a:path w="259714" h="259079">
                <a:moveTo>
                  <a:pt x="121809" y="155340"/>
                </a:moveTo>
                <a:lnTo>
                  <a:pt x="123443" y="158934"/>
                </a:lnTo>
                <a:lnTo>
                  <a:pt x="123443" y="166516"/>
                </a:lnTo>
                <a:lnTo>
                  <a:pt x="121644" y="169971"/>
                </a:lnTo>
                <a:lnTo>
                  <a:pt x="121538" y="170174"/>
                </a:lnTo>
                <a:lnTo>
                  <a:pt x="118109" y="173717"/>
                </a:lnTo>
                <a:lnTo>
                  <a:pt x="114553" y="177260"/>
                </a:lnTo>
                <a:lnTo>
                  <a:pt x="110743" y="178962"/>
                </a:lnTo>
                <a:lnTo>
                  <a:pt x="131353" y="178962"/>
                </a:lnTo>
                <a:lnTo>
                  <a:pt x="131444" y="178784"/>
                </a:lnTo>
                <a:lnTo>
                  <a:pt x="132437" y="170174"/>
                </a:lnTo>
                <a:lnTo>
                  <a:pt x="132461" y="169971"/>
                </a:lnTo>
                <a:lnTo>
                  <a:pt x="132012" y="166516"/>
                </a:lnTo>
                <a:lnTo>
                  <a:pt x="131952" y="166059"/>
                </a:lnTo>
                <a:lnTo>
                  <a:pt x="131561" y="165094"/>
                </a:lnTo>
                <a:lnTo>
                  <a:pt x="121809" y="155340"/>
                </a:lnTo>
                <a:close/>
              </a:path>
              <a:path w="259714" h="259079">
                <a:moveTo>
                  <a:pt x="94614" y="106788"/>
                </a:moveTo>
                <a:lnTo>
                  <a:pt x="83946" y="117469"/>
                </a:lnTo>
                <a:lnTo>
                  <a:pt x="118708" y="152238"/>
                </a:lnTo>
                <a:lnTo>
                  <a:pt x="130555" y="162617"/>
                </a:lnTo>
                <a:lnTo>
                  <a:pt x="131561" y="165094"/>
                </a:lnTo>
                <a:lnTo>
                  <a:pt x="138556" y="172091"/>
                </a:lnTo>
                <a:lnTo>
                  <a:pt x="149225" y="161411"/>
                </a:lnTo>
                <a:lnTo>
                  <a:pt x="94614" y="106788"/>
                </a:lnTo>
                <a:close/>
              </a:path>
              <a:path w="259714" h="259079">
                <a:moveTo>
                  <a:pt x="118708" y="152238"/>
                </a:moveTo>
                <a:lnTo>
                  <a:pt x="131561" y="165094"/>
                </a:lnTo>
                <a:lnTo>
                  <a:pt x="130555" y="162617"/>
                </a:lnTo>
                <a:lnTo>
                  <a:pt x="118708" y="152238"/>
                </a:lnTo>
                <a:close/>
              </a:path>
              <a:path w="259714" h="259079">
                <a:moveTo>
                  <a:pt x="121030" y="80410"/>
                </a:moveTo>
                <a:lnTo>
                  <a:pt x="110236" y="91142"/>
                </a:lnTo>
                <a:lnTo>
                  <a:pt x="164845" y="145764"/>
                </a:lnTo>
                <a:lnTo>
                  <a:pt x="175640" y="135020"/>
                </a:lnTo>
                <a:lnTo>
                  <a:pt x="141020" y="100400"/>
                </a:lnTo>
                <a:lnTo>
                  <a:pt x="140452" y="100030"/>
                </a:lnTo>
                <a:lnTo>
                  <a:pt x="129537" y="91142"/>
                </a:lnTo>
                <a:lnTo>
                  <a:pt x="128301" y="87681"/>
                </a:lnTo>
                <a:lnTo>
                  <a:pt x="121030" y="80410"/>
                </a:lnTo>
                <a:close/>
              </a:path>
              <a:path w="259714" h="259079">
                <a:moveTo>
                  <a:pt x="180327" y="73412"/>
                </a:moveTo>
                <a:lnTo>
                  <a:pt x="148843" y="73412"/>
                </a:lnTo>
                <a:lnTo>
                  <a:pt x="157099" y="73666"/>
                </a:lnTo>
                <a:lnTo>
                  <a:pt x="161036" y="75648"/>
                </a:lnTo>
                <a:lnTo>
                  <a:pt x="164845" y="79508"/>
                </a:lnTo>
                <a:lnTo>
                  <a:pt x="197992" y="112605"/>
                </a:lnTo>
                <a:lnTo>
                  <a:pt x="208787" y="101873"/>
                </a:lnTo>
                <a:lnTo>
                  <a:pt x="180327" y="73412"/>
                </a:lnTo>
                <a:close/>
              </a:path>
              <a:path w="259714" h="259079">
                <a:moveTo>
                  <a:pt x="128301" y="87681"/>
                </a:moveTo>
                <a:lnTo>
                  <a:pt x="129537" y="91142"/>
                </a:lnTo>
                <a:lnTo>
                  <a:pt x="140907" y="100400"/>
                </a:lnTo>
                <a:lnTo>
                  <a:pt x="140650" y="100030"/>
                </a:lnTo>
                <a:lnTo>
                  <a:pt x="137651" y="97066"/>
                </a:lnTo>
                <a:lnTo>
                  <a:pt x="135686" y="95066"/>
                </a:lnTo>
                <a:lnTo>
                  <a:pt x="128301" y="87681"/>
                </a:lnTo>
                <a:close/>
              </a:path>
              <a:path w="259714" h="259079">
                <a:moveTo>
                  <a:pt x="147192" y="56521"/>
                </a:moveTo>
                <a:lnTo>
                  <a:pt x="128396" y="76803"/>
                </a:lnTo>
                <a:lnTo>
                  <a:pt x="127584" y="80410"/>
                </a:lnTo>
                <a:lnTo>
                  <a:pt x="127463" y="82341"/>
                </a:lnTo>
                <a:lnTo>
                  <a:pt x="127762" y="86049"/>
                </a:lnTo>
                <a:lnTo>
                  <a:pt x="128301" y="87681"/>
                </a:lnTo>
                <a:lnTo>
                  <a:pt x="137687" y="97066"/>
                </a:lnTo>
                <a:lnTo>
                  <a:pt x="136016" y="93517"/>
                </a:lnTo>
                <a:lnTo>
                  <a:pt x="136142" y="86049"/>
                </a:lnTo>
                <a:lnTo>
                  <a:pt x="137921" y="82341"/>
                </a:lnTo>
                <a:lnTo>
                  <a:pt x="141350" y="78823"/>
                </a:lnTo>
                <a:lnTo>
                  <a:pt x="145033" y="75178"/>
                </a:lnTo>
                <a:lnTo>
                  <a:pt x="148843" y="73412"/>
                </a:lnTo>
                <a:lnTo>
                  <a:pt x="180327" y="73412"/>
                </a:lnTo>
                <a:lnTo>
                  <a:pt x="168528" y="61640"/>
                </a:lnTo>
                <a:lnTo>
                  <a:pt x="161533" y="57842"/>
                </a:lnTo>
                <a:lnTo>
                  <a:pt x="162135" y="57842"/>
                </a:lnTo>
                <a:lnTo>
                  <a:pt x="147192" y="56521"/>
                </a:lnTo>
                <a:close/>
              </a:path>
              <a:path w="259714" h="259079">
                <a:moveTo>
                  <a:pt x="208353" y="0"/>
                </a:moveTo>
                <a:lnTo>
                  <a:pt x="180975" y="32239"/>
                </a:lnTo>
                <a:lnTo>
                  <a:pt x="181996" y="38561"/>
                </a:lnTo>
                <a:lnTo>
                  <a:pt x="205851" y="68455"/>
                </a:lnTo>
                <a:lnTo>
                  <a:pt x="218345" y="74481"/>
                </a:lnTo>
                <a:lnTo>
                  <a:pt x="218920" y="74481"/>
                </a:lnTo>
                <a:lnTo>
                  <a:pt x="224484" y="75178"/>
                </a:lnTo>
                <a:lnTo>
                  <a:pt x="224044" y="75178"/>
                </a:lnTo>
                <a:lnTo>
                  <a:pt x="230570" y="74481"/>
                </a:lnTo>
                <a:lnTo>
                  <a:pt x="236680" y="72371"/>
                </a:lnTo>
                <a:lnTo>
                  <a:pt x="242623" y="68823"/>
                </a:lnTo>
                <a:lnTo>
                  <a:pt x="248412" y="63837"/>
                </a:lnTo>
                <a:lnTo>
                  <a:pt x="251713" y="60433"/>
                </a:lnTo>
                <a:lnTo>
                  <a:pt x="251904" y="60141"/>
                </a:lnTo>
                <a:lnTo>
                  <a:pt x="219635" y="60141"/>
                </a:lnTo>
                <a:lnTo>
                  <a:pt x="214883" y="57842"/>
                </a:lnTo>
                <a:lnTo>
                  <a:pt x="213231" y="56204"/>
                </a:lnTo>
                <a:lnTo>
                  <a:pt x="208406" y="56204"/>
                </a:lnTo>
                <a:lnTo>
                  <a:pt x="199770" y="47581"/>
                </a:lnTo>
                <a:lnTo>
                  <a:pt x="202212" y="45142"/>
                </a:lnTo>
                <a:lnTo>
                  <a:pt x="198500" y="41497"/>
                </a:lnTo>
                <a:lnTo>
                  <a:pt x="195833" y="36595"/>
                </a:lnTo>
                <a:lnTo>
                  <a:pt x="195071" y="26778"/>
                </a:lnTo>
                <a:lnTo>
                  <a:pt x="196850" y="22308"/>
                </a:lnTo>
                <a:lnTo>
                  <a:pt x="200913" y="18269"/>
                </a:lnTo>
                <a:lnTo>
                  <a:pt x="204215" y="14942"/>
                </a:lnTo>
                <a:lnTo>
                  <a:pt x="208152" y="13519"/>
                </a:lnTo>
                <a:lnTo>
                  <a:pt x="239136" y="13519"/>
                </a:lnTo>
                <a:lnTo>
                  <a:pt x="234848" y="9689"/>
                </a:lnTo>
                <a:lnTo>
                  <a:pt x="228076" y="5056"/>
                </a:lnTo>
                <a:lnTo>
                  <a:pt x="221374" y="1893"/>
                </a:lnTo>
                <a:lnTo>
                  <a:pt x="214756" y="197"/>
                </a:lnTo>
                <a:lnTo>
                  <a:pt x="208353" y="0"/>
                </a:lnTo>
                <a:close/>
              </a:path>
              <a:path w="259714" h="259079">
                <a:moveTo>
                  <a:pt x="259461" y="36417"/>
                </a:moveTo>
                <a:lnTo>
                  <a:pt x="245363" y="36417"/>
                </a:lnTo>
                <a:lnTo>
                  <a:pt x="245237" y="39681"/>
                </a:lnTo>
                <a:lnTo>
                  <a:pt x="244601" y="42831"/>
                </a:lnTo>
                <a:lnTo>
                  <a:pt x="229234" y="60141"/>
                </a:lnTo>
                <a:lnTo>
                  <a:pt x="251904" y="60141"/>
                </a:lnTo>
                <a:lnTo>
                  <a:pt x="259456" y="36595"/>
                </a:lnTo>
                <a:lnTo>
                  <a:pt x="259461" y="36417"/>
                </a:lnTo>
                <a:close/>
              </a:path>
              <a:path w="259714" h="259079">
                <a:moveTo>
                  <a:pt x="202212" y="45142"/>
                </a:moveTo>
                <a:lnTo>
                  <a:pt x="199770" y="47581"/>
                </a:lnTo>
                <a:lnTo>
                  <a:pt x="208406" y="56204"/>
                </a:lnTo>
                <a:lnTo>
                  <a:pt x="210809" y="53802"/>
                </a:lnTo>
                <a:lnTo>
                  <a:pt x="203453" y="46361"/>
                </a:lnTo>
                <a:lnTo>
                  <a:pt x="202212" y="45142"/>
                </a:lnTo>
                <a:close/>
              </a:path>
              <a:path w="259714" h="259079">
                <a:moveTo>
                  <a:pt x="210809" y="53802"/>
                </a:moveTo>
                <a:lnTo>
                  <a:pt x="208406" y="56204"/>
                </a:lnTo>
                <a:lnTo>
                  <a:pt x="213231" y="56204"/>
                </a:lnTo>
                <a:lnTo>
                  <a:pt x="210809" y="53802"/>
                </a:lnTo>
                <a:close/>
              </a:path>
              <a:path w="259714" h="259079">
                <a:moveTo>
                  <a:pt x="239136" y="13519"/>
                </a:moveTo>
                <a:lnTo>
                  <a:pt x="208152" y="13519"/>
                </a:lnTo>
                <a:lnTo>
                  <a:pt x="217042" y="14548"/>
                </a:lnTo>
                <a:lnTo>
                  <a:pt x="221741" y="16847"/>
                </a:lnTo>
                <a:lnTo>
                  <a:pt x="226440" y="20949"/>
                </a:lnTo>
                <a:lnTo>
                  <a:pt x="202212" y="45142"/>
                </a:lnTo>
                <a:lnTo>
                  <a:pt x="203453" y="46361"/>
                </a:lnTo>
                <a:lnTo>
                  <a:pt x="210809" y="53802"/>
                </a:lnTo>
                <a:lnTo>
                  <a:pt x="245237" y="19374"/>
                </a:lnTo>
                <a:lnTo>
                  <a:pt x="241680" y="15793"/>
                </a:lnTo>
                <a:lnTo>
                  <a:pt x="239136" y="1351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5559" y="5574791"/>
            <a:ext cx="231393" cy="241782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5621528" y="5572569"/>
            <a:ext cx="379730" cy="392430"/>
          </a:xfrm>
          <a:custGeom>
            <a:avLst/>
            <a:gdLst/>
            <a:ahLst/>
            <a:cxnLst/>
            <a:rect l="l" t="t" r="r" b="b"/>
            <a:pathLst>
              <a:path w="379729" h="392429">
                <a:moveTo>
                  <a:pt x="9144" y="279400"/>
                </a:moveTo>
                <a:lnTo>
                  <a:pt x="0" y="288290"/>
                </a:lnTo>
                <a:lnTo>
                  <a:pt x="48260" y="392430"/>
                </a:lnTo>
                <a:lnTo>
                  <a:pt x="59944" y="381000"/>
                </a:lnTo>
                <a:lnTo>
                  <a:pt x="51218" y="363220"/>
                </a:lnTo>
                <a:lnTo>
                  <a:pt x="44576" y="363220"/>
                </a:lnTo>
                <a:lnTo>
                  <a:pt x="34289" y="353060"/>
                </a:lnTo>
                <a:lnTo>
                  <a:pt x="42275" y="344998"/>
                </a:lnTo>
                <a:lnTo>
                  <a:pt x="19431" y="298450"/>
                </a:lnTo>
                <a:lnTo>
                  <a:pt x="50502" y="298450"/>
                </a:lnTo>
                <a:lnTo>
                  <a:pt x="9144" y="279400"/>
                </a:lnTo>
                <a:close/>
              </a:path>
              <a:path w="379729" h="392429">
                <a:moveTo>
                  <a:pt x="42275" y="344998"/>
                </a:moveTo>
                <a:lnTo>
                  <a:pt x="34289" y="353060"/>
                </a:lnTo>
                <a:lnTo>
                  <a:pt x="44576" y="363220"/>
                </a:lnTo>
                <a:lnTo>
                  <a:pt x="49017" y="358736"/>
                </a:lnTo>
                <a:lnTo>
                  <a:pt x="42275" y="344998"/>
                </a:lnTo>
                <a:close/>
              </a:path>
              <a:path w="379729" h="392429">
                <a:moveTo>
                  <a:pt x="49017" y="358736"/>
                </a:moveTo>
                <a:lnTo>
                  <a:pt x="44576" y="363220"/>
                </a:lnTo>
                <a:lnTo>
                  <a:pt x="51218" y="363220"/>
                </a:lnTo>
                <a:lnTo>
                  <a:pt x="49017" y="358736"/>
                </a:lnTo>
                <a:close/>
              </a:path>
              <a:path w="379729" h="392429">
                <a:moveTo>
                  <a:pt x="65852" y="321198"/>
                </a:moveTo>
                <a:lnTo>
                  <a:pt x="42275" y="344998"/>
                </a:lnTo>
                <a:lnTo>
                  <a:pt x="49017" y="358736"/>
                </a:lnTo>
                <a:lnTo>
                  <a:pt x="79553" y="327912"/>
                </a:lnTo>
                <a:lnTo>
                  <a:pt x="65852" y="321198"/>
                </a:lnTo>
                <a:close/>
              </a:path>
              <a:path w="379729" h="392429">
                <a:moveTo>
                  <a:pt x="80832" y="312420"/>
                </a:moveTo>
                <a:lnTo>
                  <a:pt x="74549" y="312420"/>
                </a:lnTo>
                <a:lnTo>
                  <a:pt x="84836" y="322580"/>
                </a:lnTo>
                <a:lnTo>
                  <a:pt x="79553" y="327912"/>
                </a:lnTo>
                <a:lnTo>
                  <a:pt x="102362" y="339090"/>
                </a:lnTo>
                <a:lnTo>
                  <a:pt x="113919" y="327660"/>
                </a:lnTo>
                <a:lnTo>
                  <a:pt x="80832" y="312420"/>
                </a:lnTo>
                <a:close/>
              </a:path>
              <a:path w="379729" h="392429">
                <a:moveTo>
                  <a:pt x="74549" y="312420"/>
                </a:moveTo>
                <a:lnTo>
                  <a:pt x="65852" y="321198"/>
                </a:lnTo>
                <a:lnTo>
                  <a:pt x="79553" y="327912"/>
                </a:lnTo>
                <a:lnTo>
                  <a:pt x="84836" y="322580"/>
                </a:lnTo>
                <a:lnTo>
                  <a:pt x="74549" y="312420"/>
                </a:lnTo>
                <a:close/>
              </a:path>
              <a:path w="379729" h="392429">
                <a:moveTo>
                  <a:pt x="50502" y="298450"/>
                </a:moveTo>
                <a:lnTo>
                  <a:pt x="19431" y="298450"/>
                </a:lnTo>
                <a:lnTo>
                  <a:pt x="65852" y="321198"/>
                </a:lnTo>
                <a:lnTo>
                  <a:pt x="74549" y="312420"/>
                </a:lnTo>
                <a:lnTo>
                  <a:pt x="80832" y="312420"/>
                </a:lnTo>
                <a:lnTo>
                  <a:pt x="50502" y="298450"/>
                </a:lnTo>
                <a:close/>
              </a:path>
              <a:path w="379729" h="392429">
                <a:moveTo>
                  <a:pt x="80772" y="251460"/>
                </a:moveTo>
                <a:lnTo>
                  <a:pt x="103250" y="295910"/>
                </a:lnTo>
                <a:lnTo>
                  <a:pt x="131699" y="307340"/>
                </a:lnTo>
                <a:lnTo>
                  <a:pt x="138302" y="304800"/>
                </a:lnTo>
                <a:lnTo>
                  <a:pt x="144399" y="298450"/>
                </a:lnTo>
                <a:lnTo>
                  <a:pt x="148336" y="294640"/>
                </a:lnTo>
                <a:lnTo>
                  <a:pt x="150495" y="290830"/>
                </a:lnTo>
                <a:lnTo>
                  <a:pt x="121793" y="290830"/>
                </a:lnTo>
                <a:lnTo>
                  <a:pt x="117856" y="288290"/>
                </a:lnTo>
                <a:lnTo>
                  <a:pt x="80772" y="251460"/>
                </a:lnTo>
                <a:close/>
              </a:path>
              <a:path w="379729" h="392429">
                <a:moveTo>
                  <a:pt x="141284" y="267385"/>
                </a:moveTo>
                <a:lnTo>
                  <a:pt x="142494" y="270510"/>
                </a:lnTo>
                <a:lnTo>
                  <a:pt x="142494" y="278130"/>
                </a:lnTo>
                <a:lnTo>
                  <a:pt x="140716" y="281940"/>
                </a:lnTo>
                <a:lnTo>
                  <a:pt x="133604" y="289560"/>
                </a:lnTo>
                <a:lnTo>
                  <a:pt x="129794" y="290830"/>
                </a:lnTo>
                <a:lnTo>
                  <a:pt x="150495" y="290830"/>
                </a:lnTo>
                <a:lnTo>
                  <a:pt x="151511" y="281940"/>
                </a:lnTo>
                <a:lnTo>
                  <a:pt x="151257" y="279400"/>
                </a:lnTo>
                <a:lnTo>
                  <a:pt x="151130" y="278130"/>
                </a:lnTo>
                <a:lnTo>
                  <a:pt x="150198" y="275801"/>
                </a:lnTo>
                <a:lnTo>
                  <a:pt x="144272" y="269875"/>
                </a:lnTo>
                <a:lnTo>
                  <a:pt x="141284" y="267385"/>
                </a:lnTo>
                <a:close/>
              </a:path>
              <a:path w="379729" h="392429">
                <a:moveTo>
                  <a:pt x="113664" y="218440"/>
                </a:moveTo>
                <a:lnTo>
                  <a:pt x="102997" y="228600"/>
                </a:lnTo>
                <a:lnTo>
                  <a:pt x="144272" y="269875"/>
                </a:lnTo>
                <a:lnTo>
                  <a:pt x="149606" y="274320"/>
                </a:lnTo>
                <a:lnTo>
                  <a:pt x="150198" y="275801"/>
                </a:lnTo>
                <a:lnTo>
                  <a:pt x="157607" y="283210"/>
                </a:lnTo>
                <a:lnTo>
                  <a:pt x="168275" y="273050"/>
                </a:lnTo>
                <a:lnTo>
                  <a:pt x="113664" y="218440"/>
                </a:lnTo>
                <a:close/>
              </a:path>
              <a:path w="379729" h="392429">
                <a:moveTo>
                  <a:pt x="145034" y="270510"/>
                </a:moveTo>
                <a:lnTo>
                  <a:pt x="146176" y="271780"/>
                </a:lnTo>
                <a:lnTo>
                  <a:pt x="150198" y="275801"/>
                </a:lnTo>
                <a:lnTo>
                  <a:pt x="149606" y="274320"/>
                </a:lnTo>
                <a:lnTo>
                  <a:pt x="145034" y="270510"/>
                </a:lnTo>
                <a:close/>
              </a:path>
              <a:path w="379729" h="392429">
                <a:moveTo>
                  <a:pt x="215307" y="205740"/>
                </a:moveTo>
                <a:lnTo>
                  <a:pt x="194945" y="205740"/>
                </a:lnTo>
                <a:lnTo>
                  <a:pt x="207137" y="217170"/>
                </a:lnTo>
                <a:lnTo>
                  <a:pt x="207888" y="219047"/>
                </a:lnTo>
                <a:lnTo>
                  <a:pt x="214884" y="226060"/>
                </a:lnTo>
                <a:lnTo>
                  <a:pt x="219075" y="229870"/>
                </a:lnTo>
                <a:lnTo>
                  <a:pt x="221107" y="234950"/>
                </a:lnTo>
                <a:lnTo>
                  <a:pt x="204343" y="257810"/>
                </a:lnTo>
                <a:lnTo>
                  <a:pt x="197866" y="257810"/>
                </a:lnTo>
                <a:lnTo>
                  <a:pt x="197519" y="264160"/>
                </a:lnTo>
                <a:lnTo>
                  <a:pt x="197405" y="266251"/>
                </a:lnTo>
                <a:lnTo>
                  <a:pt x="197311" y="267970"/>
                </a:lnTo>
                <a:lnTo>
                  <a:pt x="197207" y="269875"/>
                </a:lnTo>
                <a:lnTo>
                  <a:pt x="197104" y="271780"/>
                </a:lnTo>
                <a:lnTo>
                  <a:pt x="206375" y="271780"/>
                </a:lnTo>
                <a:lnTo>
                  <a:pt x="211200" y="270510"/>
                </a:lnTo>
                <a:lnTo>
                  <a:pt x="235585" y="237490"/>
                </a:lnTo>
                <a:lnTo>
                  <a:pt x="234799" y="231140"/>
                </a:lnTo>
                <a:lnTo>
                  <a:pt x="232632" y="226060"/>
                </a:lnTo>
                <a:lnTo>
                  <a:pt x="229084" y="219710"/>
                </a:lnTo>
                <a:lnTo>
                  <a:pt x="224155" y="214630"/>
                </a:lnTo>
                <a:lnTo>
                  <a:pt x="215307" y="205740"/>
                </a:lnTo>
                <a:close/>
              </a:path>
              <a:path w="379729" h="392429">
                <a:moveTo>
                  <a:pt x="137413" y="264160"/>
                </a:moveTo>
                <a:lnTo>
                  <a:pt x="141284" y="267385"/>
                </a:lnTo>
                <a:lnTo>
                  <a:pt x="140828" y="266573"/>
                </a:lnTo>
                <a:lnTo>
                  <a:pt x="140970" y="266573"/>
                </a:lnTo>
                <a:lnTo>
                  <a:pt x="137413" y="264160"/>
                </a:lnTo>
                <a:close/>
              </a:path>
              <a:path w="379729" h="392429">
                <a:moveTo>
                  <a:pt x="140648" y="266251"/>
                </a:moveTo>
                <a:lnTo>
                  <a:pt x="140828" y="266573"/>
                </a:lnTo>
                <a:lnTo>
                  <a:pt x="140970" y="266573"/>
                </a:lnTo>
                <a:lnTo>
                  <a:pt x="140648" y="266251"/>
                </a:lnTo>
                <a:close/>
              </a:path>
              <a:path w="379729" h="392429">
                <a:moveTo>
                  <a:pt x="165481" y="177800"/>
                </a:moveTo>
                <a:lnTo>
                  <a:pt x="160909" y="177800"/>
                </a:lnTo>
                <a:lnTo>
                  <a:pt x="152146" y="180340"/>
                </a:lnTo>
                <a:lnTo>
                  <a:pt x="148336" y="181610"/>
                </a:lnTo>
                <a:lnTo>
                  <a:pt x="145161" y="185420"/>
                </a:lnTo>
                <a:lnTo>
                  <a:pt x="139319" y="190500"/>
                </a:lnTo>
                <a:lnTo>
                  <a:pt x="136779" y="196850"/>
                </a:lnTo>
                <a:lnTo>
                  <a:pt x="137943" y="210820"/>
                </a:lnTo>
                <a:lnTo>
                  <a:pt x="138049" y="212090"/>
                </a:lnTo>
                <a:lnTo>
                  <a:pt x="141986" y="218440"/>
                </a:lnTo>
                <a:lnTo>
                  <a:pt x="149098" y="226060"/>
                </a:lnTo>
                <a:lnTo>
                  <a:pt x="161162" y="237490"/>
                </a:lnTo>
                <a:lnTo>
                  <a:pt x="168148" y="245110"/>
                </a:lnTo>
                <a:lnTo>
                  <a:pt x="175260" y="248920"/>
                </a:lnTo>
                <a:lnTo>
                  <a:pt x="189611" y="250190"/>
                </a:lnTo>
                <a:lnTo>
                  <a:pt x="196214" y="247650"/>
                </a:lnTo>
                <a:lnTo>
                  <a:pt x="202184" y="241300"/>
                </a:lnTo>
                <a:lnTo>
                  <a:pt x="206121" y="237490"/>
                </a:lnTo>
                <a:lnTo>
                  <a:pt x="208280" y="233680"/>
                </a:lnTo>
                <a:lnTo>
                  <a:pt x="179832" y="233680"/>
                </a:lnTo>
                <a:lnTo>
                  <a:pt x="175768" y="231140"/>
                </a:lnTo>
                <a:lnTo>
                  <a:pt x="171831" y="227330"/>
                </a:lnTo>
                <a:lnTo>
                  <a:pt x="159893" y="214630"/>
                </a:lnTo>
                <a:lnTo>
                  <a:pt x="155956" y="210820"/>
                </a:lnTo>
                <a:lnTo>
                  <a:pt x="153797" y="207010"/>
                </a:lnTo>
                <a:lnTo>
                  <a:pt x="153288" y="198120"/>
                </a:lnTo>
                <a:lnTo>
                  <a:pt x="154939" y="194310"/>
                </a:lnTo>
                <a:lnTo>
                  <a:pt x="160782" y="189230"/>
                </a:lnTo>
                <a:lnTo>
                  <a:pt x="163068" y="187960"/>
                </a:lnTo>
                <a:lnTo>
                  <a:pt x="165608" y="186690"/>
                </a:lnTo>
                <a:lnTo>
                  <a:pt x="175605" y="186690"/>
                </a:lnTo>
                <a:lnTo>
                  <a:pt x="167199" y="178264"/>
                </a:lnTo>
                <a:lnTo>
                  <a:pt x="165481" y="177800"/>
                </a:lnTo>
                <a:close/>
              </a:path>
              <a:path w="379729" h="392429">
                <a:moveTo>
                  <a:pt x="197391" y="208526"/>
                </a:moveTo>
                <a:lnTo>
                  <a:pt x="198882" y="210820"/>
                </a:lnTo>
                <a:lnTo>
                  <a:pt x="199644" y="213360"/>
                </a:lnTo>
                <a:lnTo>
                  <a:pt x="200533" y="215900"/>
                </a:lnTo>
                <a:lnTo>
                  <a:pt x="200533" y="218440"/>
                </a:lnTo>
                <a:lnTo>
                  <a:pt x="199898" y="220980"/>
                </a:lnTo>
                <a:lnTo>
                  <a:pt x="199136" y="223520"/>
                </a:lnTo>
                <a:lnTo>
                  <a:pt x="197738" y="226060"/>
                </a:lnTo>
                <a:lnTo>
                  <a:pt x="191897" y="232410"/>
                </a:lnTo>
                <a:lnTo>
                  <a:pt x="188087" y="233680"/>
                </a:lnTo>
                <a:lnTo>
                  <a:pt x="208280" y="233680"/>
                </a:lnTo>
                <a:lnTo>
                  <a:pt x="208375" y="232410"/>
                </a:lnTo>
                <a:lnTo>
                  <a:pt x="208470" y="231140"/>
                </a:lnTo>
                <a:lnTo>
                  <a:pt x="208565" y="229870"/>
                </a:lnTo>
                <a:lnTo>
                  <a:pt x="208661" y="228600"/>
                </a:lnTo>
                <a:lnTo>
                  <a:pt x="209169" y="224790"/>
                </a:lnTo>
                <a:lnTo>
                  <a:pt x="208661" y="220980"/>
                </a:lnTo>
                <a:lnTo>
                  <a:pt x="207888" y="219047"/>
                </a:lnTo>
                <a:lnTo>
                  <a:pt x="197391" y="208526"/>
                </a:lnTo>
                <a:close/>
              </a:path>
              <a:path w="379729" h="392429">
                <a:moveTo>
                  <a:pt x="194945" y="205740"/>
                </a:moveTo>
                <a:lnTo>
                  <a:pt x="198020" y="209156"/>
                </a:lnTo>
                <a:lnTo>
                  <a:pt x="207888" y="219047"/>
                </a:lnTo>
                <a:lnTo>
                  <a:pt x="207137" y="217170"/>
                </a:lnTo>
                <a:lnTo>
                  <a:pt x="194945" y="205740"/>
                </a:lnTo>
                <a:close/>
              </a:path>
              <a:path w="379729" h="392429">
                <a:moveTo>
                  <a:pt x="171069" y="161290"/>
                </a:moveTo>
                <a:lnTo>
                  <a:pt x="160400" y="171450"/>
                </a:lnTo>
                <a:lnTo>
                  <a:pt x="167199" y="178264"/>
                </a:lnTo>
                <a:lnTo>
                  <a:pt x="170180" y="179070"/>
                </a:lnTo>
                <a:lnTo>
                  <a:pt x="178460" y="189551"/>
                </a:lnTo>
                <a:lnTo>
                  <a:pt x="197188" y="208322"/>
                </a:lnTo>
                <a:lnTo>
                  <a:pt x="196088" y="207010"/>
                </a:lnTo>
                <a:lnTo>
                  <a:pt x="194945" y="205740"/>
                </a:lnTo>
                <a:lnTo>
                  <a:pt x="215307" y="205740"/>
                </a:lnTo>
                <a:lnTo>
                  <a:pt x="171069" y="161290"/>
                </a:lnTo>
                <a:close/>
              </a:path>
              <a:path w="379729" h="392429">
                <a:moveTo>
                  <a:pt x="176872" y="187960"/>
                </a:moveTo>
                <a:lnTo>
                  <a:pt x="177926" y="189230"/>
                </a:lnTo>
                <a:lnTo>
                  <a:pt x="180212" y="191770"/>
                </a:lnTo>
                <a:lnTo>
                  <a:pt x="178460" y="189551"/>
                </a:lnTo>
                <a:lnTo>
                  <a:pt x="176872" y="187960"/>
                </a:lnTo>
                <a:close/>
              </a:path>
              <a:path w="379729" h="392429">
                <a:moveTo>
                  <a:pt x="198247" y="133350"/>
                </a:moveTo>
                <a:lnTo>
                  <a:pt x="187579" y="144780"/>
                </a:lnTo>
                <a:lnTo>
                  <a:pt x="220725" y="177800"/>
                </a:lnTo>
                <a:lnTo>
                  <a:pt x="227711" y="185420"/>
                </a:lnTo>
                <a:lnTo>
                  <a:pt x="234823" y="189230"/>
                </a:lnTo>
                <a:lnTo>
                  <a:pt x="249174" y="190500"/>
                </a:lnTo>
                <a:lnTo>
                  <a:pt x="255777" y="186690"/>
                </a:lnTo>
                <a:lnTo>
                  <a:pt x="261874" y="181610"/>
                </a:lnTo>
                <a:lnTo>
                  <a:pt x="265811" y="177800"/>
                </a:lnTo>
                <a:lnTo>
                  <a:pt x="267970" y="172720"/>
                </a:lnTo>
                <a:lnTo>
                  <a:pt x="239268" y="172720"/>
                </a:lnTo>
                <a:lnTo>
                  <a:pt x="235331" y="171450"/>
                </a:lnTo>
                <a:lnTo>
                  <a:pt x="231394" y="167640"/>
                </a:lnTo>
                <a:lnTo>
                  <a:pt x="198247" y="133350"/>
                </a:lnTo>
                <a:close/>
              </a:path>
              <a:path w="379729" h="392429">
                <a:moveTo>
                  <a:pt x="175605" y="186690"/>
                </a:moveTo>
                <a:lnTo>
                  <a:pt x="172974" y="186690"/>
                </a:lnTo>
                <a:lnTo>
                  <a:pt x="175513" y="187960"/>
                </a:lnTo>
                <a:lnTo>
                  <a:pt x="178431" y="189230"/>
                </a:lnTo>
                <a:lnTo>
                  <a:pt x="177926" y="189230"/>
                </a:lnTo>
                <a:lnTo>
                  <a:pt x="175967" y="187052"/>
                </a:lnTo>
                <a:lnTo>
                  <a:pt x="175605" y="186690"/>
                </a:lnTo>
                <a:close/>
              </a:path>
              <a:path w="379729" h="392429">
                <a:moveTo>
                  <a:pt x="167199" y="178264"/>
                </a:moveTo>
                <a:lnTo>
                  <a:pt x="175967" y="187052"/>
                </a:lnTo>
                <a:lnTo>
                  <a:pt x="178244" y="189230"/>
                </a:lnTo>
                <a:lnTo>
                  <a:pt x="177203" y="187960"/>
                </a:lnTo>
                <a:lnTo>
                  <a:pt x="170180" y="179070"/>
                </a:lnTo>
                <a:lnTo>
                  <a:pt x="167199" y="178264"/>
                </a:lnTo>
                <a:close/>
              </a:path>
              <a:path w="379729" h="392429">
                <a:moveTo>
                  <a:pt x="258123" y="149411"/>
                </a:moveTo>
                <a:lnTo>
                  <a:pt x="259969" y="153670"/>
                </a:lnTo>
                <a:lnTo>
                  <a:pt x="259969" y="161290"/>
                </a:lnTo>
                <a:lnTo>
                  <a:pt x="258191" y="163830"/>
                </a:lnTo>
                <a:lnTo>
                  <a:pt x="251079" y="171450"/>
                </a:lnTo>
                <a:lnTo>
                  <a:pt x="247269" y="172720"/>
                </a:lnTo>
                <a:lnTo>
                  <a:pt x="267970" y="172720"/>
                </a:lnTo>
                <a:lnTo>
                  <a:pt x="268986" y="163830"/>
                </a:lnTo>
                <a:lnTo>
                  <a:pt x="268777" y="161290"/>
                </a:lnTo>
                <a:lnTo>
                  <a:pt x="268691" y="160236"/>
                </a:lnTo>
                <a:lnTo>
                  <a:pt x="268602" y="160014"/>
                </a:lnTo>
                <a:lnTo>
                  <a:pt x="268520" y="159808"/>
                </a:lnTo>
                <a:lnTo>
                  <a:pt x="258123" y="149411"/>
                </a:lnTo>
                <a:close/>
              </a:path>
              <a:path w="379729" h="392429">
                <a:moveTo>
                  <a:pt x="231139" y="101600"/>
                </a:moveTo>
                <a:lnTo>
                  <a:pt x="220472" y="111760"/>
                </a:lnTo>
                <a:lnTo>
                  <a:pt x="254127" y="145415"/>
                </a:lnTo>
                <a:lnTo>
                  <a:pt x="267081" y="156210"/>
                </a:lnTo>
                <a:lnTo>
                  <a:pt x="268520" y="159808"/>
                </a:lnTo>
                <a:lnTo>
                  <a:pt x="275082" y="166370"/>
                </a:lnTo>
                <a:lnTo>
                  <a:pt x="285750" y="156210"/>
                </a:lnTo>
                <a:lnTo>
                  <a:pt x="231139" y="101600"/>
                </a:lnTo>
                <a:close/>
              </a:path>
              <a:path w="379729" h="392429">
                <a:moveTo>
                  <a:pt x="254127" y="145415"/>
                </a:moveTo>
                <a:lnTo>
                  <a:pt x="254825" y="146113"/>
                </a:lnTo>
                <a:lnTo>
                  <a:pt x="255435" y="146616"/>
                </a:lnTo>
                <a:lnTo>
                  <a:pt x="258445" y="149733"/>
                </a:lnTo>
                <a:lnTo>
                  <a:pt x="268520" y="159808"/>
                </a:lnTo>
                <a:lnTo>
                  <a:pt x="267081" y="156210"/>
                </a:lnTo>
                <a:lnTo>
                  <a:pt x="254127" y="145415"/>
                </a:lnTo>
                <a:close/>
              </a:path>
              <a:path w="379729" h="392429">
                <a:moveTo>
                  <a:pt x="334264" y="87630"/>
                </a:moveTo>
                <a:lnTo>
                  <a:pt x="315722" y="87630"/>
                </a:lnTo>
                <a:lnTo>
                  <a:pt x="320421" y="92710"/>
                </a:lnTo>
                <a:lnTo>
                  <a:pt x="321310" y="95250"/>
                </a:lnTo>
                <a:lnTo>
                  <a:pt x="319786" y="102870"/>
                </a:lnTo>
                <a:lnTo>
                  <a:pt x="317246" y="106680"/>
                </a:lnTo>
                <a:lnTo>
                  <a:pt x="312927" y="110490"/>
                </a:lnTo>
                <a:lnTo>
                  <a:pt x="310134" y="113030"/>
                </a:lnTo>
                <a:lnTo>
                  <a:pt x="288798" y="121920"/>
                </a:lnTo>
                <a:lnTo>
                  <a:pt x="290322" y="135890"/>
                </a:lnTo>
                <a:lnTo>
                  <a:pt x="296291" y="135890"/>
                </a:lnTo>
                <a:lnTo>
                  <a:pt x="301879" y="133350"/>
                </a:lnTo>
                <a:lnTo>
                  <a:pt x="307213" y="130810"/>
                </a:lnTo>
                <a:lnTo>
                  <a:pt x="312674" y="129540"/>
                </a:lnTo>
                <a:lnTo>
                  <a:pt x="317754" y="125730"/>
                </a:lnTo>
                <a:lnTo>
                  <a:pt x="322580" y="120650"/>
                </a:lnTo>
                <a:lnTo>
                  <a:pt x="330200" y="113030"/>
                </a:lnTo>
                <a:lnTo>
                  <a:pt x="334518" y="105410"/>
                </a:lnTo>
                <a:lnTo>
                  <a:pt x="336296" y="92710"/>
                </a:lnTo>
                <a:lnTo>
                  <a:pt x="334264" y="87630"/>
                </a:lnTo>
                <a:close/>
              </a:path>
              <a:path w="379729" h="392429">
                <a:moveTo>
                  <a:pt x="296163" y="48260"/>
                </a:moveTo>
                <a:lnTo>
                  <a:pt x="259714" y="71120"/>
                </a:lnTo>
                <a:lnTo>
                  <a:pt x="255270" y="83820"/>
                </a:lnTo>
                <a:lnTo>
                  <a:pt x="254508" y="90170"/>
                </a:lnTo>
                <a:lnTo>
                  <a:pt x="257175" y="96520"/>
                </a:lnTo>
                <a:lnTo>
                  <a:pt x="266064" y="105410"/>
                </a:lnTo>
                <a:lnTo>
                  <a:pt x="269239" y="107950"/>
                </a:lnTo>
                <a:lnTo>
                  <a:pt x="275082" y="109220"/>
                </a:lnTo>
                <a:lnTo>
                  <a:pt x="278002" y="109220"/>
                </a:lnTo>
                <a:lnTo>
                  <a:pt x="280670" y="107950"/>
                </a:lnTo>
                <a:lnTo>
                  <a:pt x="283463" y="107950"/>
                </a:lnTo>
                <a:lnTo>
                  <a:pt x="286131" y="106680"/>
                </a:lnTo>
                <a:lnTo>
                  <a:pt x="291211" y="102870"/>
                </a:lnTo>
                <a:lnTo>
                  <a:pt x="293624" y="100330"/>
                </a:lnTo>
                <a:lnTo>
                  <a:pt x="296037" y="99060"/>
                </a:lnTo>
                <a:lnTo>
                  <a:pt x="298831" y="96520"/>
                </a:lnTo>
                <a:lnTo>
                  <a:pt x="301498" y="93980"/>
                </a:lnTo>
                <a:lnTo>
                  <a:pt x="274574" y="93980"/>
                </a:lnTo>
                <a:lnTo>
                  <a:pt x="272923" y="91440"/>
                </a:lnTo>
                <a:lnTo>
                  <a:pt x="270383" y="88900"/>
                </a:lnTo>
                <a:lnTo>
                  <a:pt x="269494" y="86360"/>
                </a:lnTo>
                <a:lnTo>
                  <a:pt x="270001" y="83820"/>
                </a:lnTo>
                <a:lnTo>
                  <a:pt x="270637" y="80010"/>
                </a:lnTo>
                <a:lnTo>
                  <a:pt x="285496" y="67310"/>
                </a:lnTo>
                <a:lnTo>
                  <a:pt x="288925" y="64770"/>
                </a:lnTo>
                <a:lnTo>
                  <a:pt x="292988" y="63500"/>
                </a:lnTo>
                <a:lnTo>
                  <a:pt x="297434" y="62230"/>
                </a:lnTo>
                <a:lnTo>
                  <a:pt x="296510" y="52070"/>
                </a:lnTo>
                <a:lnTo>
                  <a:pt x="296394" y="50800"/>
                </a:lnTo>
                <a:lnTo>
                  <a:pt x="296279" y="49530"/>
                </a:lnTo>
                <a:lnTo>
                  <a:pt x="296163" y="48260"/>
                </a:lnTo>
                <a:close/>
              </a:path>
              <a:path w="379729" h="392429">
                <a:moveTo>
                  <a:pt x="314451" y="72390"/>
                </a:moveTo>
                <a:lnTo>
                  <a:pt x="311276" y="72390"/>
                </a:lnTo>
                <a:lnTo>
                  <a:pt x="305308" y="73660"/>
                </a:lnTo>
                <a:lnTo>
                  <a:pt x="302387" y="76200"/>
                </a:lnTo>
                <a:lnTo>
                  <a:pt x="297052" y="80010"/>
                </a:lnTo>
                <a:lnTo>
                  <a:pt x="294386" y="81280"/>
                </a:lnTo>
                <a:lnTo>
                  <a:pt x="291973" y="83820"/>
                </a:lnTo>
                <a:lnTo>
                  <a:pt x="289433" y="86360"/>
                </a:lnTo>
                <a:lnTo>
                  <a:pt x="287020" y="87630"/>
                </a:lnTo>
                <a:lnTo>
                  <a:pt x="282448" y="91440"/>
                </a:lnTo>
                <a:lnTo>
                  <a:pt x="280288" y="92710"/>
                </a:lnTo>
                <a:lnTo>
                  <a:pt x="278384" y="93980"/>
                </a:lnTo>
                <a:lnTo>
                  <a:pt x="301498" y="93980"/>
                </a:lnTo>
                <a:lnTo>
                  <a:pt x="304164" y="91440"/>
                </a:lnTo>
                <a:lnTo>
                  <a:pt x="306705" y="90170"/>
                </a:lnTo>
                <a:lnTo>
                  <a:pt x="309118" y="88900"/>
                </a:lnTo>
                <a:lnTo>
                  <a:pt x="313563" y="87630"/>
                </a:lnTo>
                <a:lnTo>
                  <a:pt x="334264" y="87630"/>
                </a:lnTo>
                <a:lnTo>
                  <a:pt x="333756" y="86360"/>
                </a:lnTo>
                <a:lnTo>
                  <a:pt x="324358" y="76200"/>
                </a:lnTo>
                <a:lnTo>
                  <a:pt x="320929" y="73660"/>
                </a:lnTo>
                <a:lnTo>
                  <a:pt x="317754" y="73660"/>
                </a:lnTo>
                <a:lnTo>
                  <a:pt x="314451" y="72390"/>
                </a:lnTo>
                <a:close/>
              </a:path>
              <a:path w="379729" h="392429">
                <a:moveTo>
                  <a:pt x="325755" y="25864"/>
                </a:moveTo>
                <a:lnTo>
                  <a:pt x="314784" y="36609"/>
                </a:lnTo>
                <a:lnTo>
                  <a:pt x="345694" y="67310"/>
                </a:lnTo>
                <a:lnTo>
                  <a:pt x="350393" y="72390"/>
                </a:lnTo>
                <a:lnTo>
                  <a:pt x="354964" y="74930"/>
                </a:lnTo>
                <a:lnTo>
                  <a:pt x="363982" y="74930"/>
                </a:lnTo>
                <a:lnTo>
                  <a:pt x="368554" y="73660"/>
                </a:lnTo>
                <a:lnTo>
                  <a:pt x="372999" y="68580"/>
                </a:lnTo>
                <a:lnTo>
                  <a:pt x="379222" y="62230"/>
                </a:lnTo>
                <a:lnTo>
                  <a:pt x="376650" y="59690"/>
                </a:lnTo>
                <a:lnTo>
                  <a:pt x="361696" y="59690"/>
                </a:lnTo>
                <a:lnTo>
                  <a:pt x="359156" y="58420"/>
                </a:lnTo>
                <a:lnTo>
                  <a:pt x="357886" y="58420"/>
                </a:lnTo>
                <a:lnTo>
                  <a:pt x="325755" y="25864"/>
                </a:lnTo>
                <a:close/>
              </a:path>
              <a:path w="379729" h="392429">
                <a:moveTo>
                  <a:pt x="368935" y="52070"/>
                </a:moveTo>
                <a:lnTo>
                  <a:pt x="362838" y="58420"/>
                </a:lnTo>
                <a:lnTo>
                  <a:pt x="361696" y="59690"/>
                </a:lnTo>
                <a:lnTo>
                  <a:pt x="376650" y="59690"/>
                </a:lnTo>
                <a:lnTo>
                  <a:pt x="368935" y="52070"/>
                </a:lnTo>
                <a:close/>
              </a:path>
              <a:path w="379729" h="392429">
                <a:moveTo>
                  <a:pt x="305338" y="27227"/>
                </a:moveTo>
                <a:lnTo>
                  <a:pt x="299720" y="33020"/>
                </a:lnTo>
                <a:lnTo>
                  <a:pt x="309372" y="41910"/>
                </a:lnTo>
                <a:lnTo>
                  <a:pt x="314784" y="36609"/>
                </a:lnTo>
                <a:lnTo>
                  <a:pt x="305338" y="27227"/>
                </a:lnTo>
                <a:close/>
              </a:path>
              <a:path w="379729" h="392429">
                <a:moveTo>
                  <a:pt x="316125" y="16107"/>
                </a:moveTo>
                <a:lnTo>
                  <a:pt x="305338" y="27227"/>
                </a:lnTo>
                <a:lnTo>
                  <a:pt x="314784" y="36609"/>
                </a:lnTo>
                <a:lnTo>
                  <a:pt x="325755" y="25864"/>
                </a:lnTo>
                <a:lnTo>
                  <a:pt x="316125" y="16107"/>
                </a:lnTo>
                <a:close/>
              </a:path>
              <a:path w="379729" h="392429">
                <a:moveTo>
                  <a:pt x="300227" y="0"/>
                </a:moveTo>
                <a:lnTo>
                  <a:pt x="289433" y="11430"/>
                </a:lnTo>
                <a:lnTo>
                  <a:pt x="305338" y="27227"/>
                </a:lnTo>
                <a:lnTo>
                  <a:pt x="316125" y="16107"/>
                </a:lnTo>
                <a:lnTo>
                  <a:pt x="300227" y="0"/>
                </a:lnTo>
                <a:close/>
              </a:path>
              <a:path w="379729" h="392429">
                <a:moveTo>
                  <a:pt x="324358" y="7620"/>
                </a:moveTo>
                <a:lnTo>
                  <a:pt x="316125" y="16107"/>
                </a:lnTo>
                <a:lnTo>
                  <a:pt x="325755" y="25864"/>
                </a:lnTo>
                <a:lnTo>
                  <a:pt x="334010" y="17780"/>
                </a:lnTo>
                <a:lnTo>
                  <a:pt x="324358" y="762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71489" y="5578779"/>
            <a:ext cx="558927" cy="56642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6874509" y="5578437"/>
            <a:ext cx="407034" cy="407670"/>
          </a:xfrm>
          <a:custGeom>
            <a:avLst/>
            <a:gdLst/>
            <a:ahLst/>
            <a:cxnLst/>
            <a:rect l="l" t="t" r="r" b="b"/>
            <a:pathLst>
              <a:path w="407034" h="407670">
                <a:moveTo>
                  <a:pt x="42799" y="306070"/>
                </a:moveTo>
                <a:lnTo>
                  <a:pt x="36449" y="306070"/>
                </a:lnTo>
                <a:lnTo>
                  <a:pt x="23622" y="308610"/>
                </a:lnTo>
                <a:lnTo>
                  <a:pt x="1778" y="335280"/>
                </a:lnTo>
                <a:lnTo>
                  <a:pt x="0" y="341630"/>
                </a:lnTo>
                <a:lnTo>
                  <a:pt x="35433" y="394970"/>
                </a:lnTo>
                <a:lnTo>
                  <a:pt x="60071" y="407670"/>
                </a:lnTo>
                <a:lnTo>
                  <a:pt x="66421" y="407670"/>
                </a:lnTo>
                <a:lnTo>
                  <a:pt x="79248" y="405130"/>
                </a:lnTo>
                <a:lnTo>
                  <a:pt x="85090" y="401320"/>
                </a:lnTo>
                <a:lnTo>
                  <a:pt x="90424" y="396240"/>
                </a:lnTo>
                <a:lnTo>
                  <a:pt x="94519" y="392430"/>
                </a:lnTo>
                <a:lnTo>
                  <a:pt x="57531" y="392430"/>
                </a:lnTo>
                <a:lnTo>
                  <a:pt x="51943" y="388620"/>
                </a:lnTo>
                <a:lnTo>
                  <a:pt x="24384" y="361950"/>
                </a:lnTo>
                <a:lnTo>
                  <a:pt x="19050" y="356870"/>
                </a:lnTo>
                <a:lnTo>
                  <a:pt x="16383" y="350520"/>
                </a:lnTo>
                <a:lnTo>
                  <a:pt x="15987" y="341630"/>
                </a:lnTo>
                <a:lnTo>
                  <a:pt x="15875" y="339090"/>
                </a:lnTo>
                <a:lnTo>
                  <a:pt x="18161" y="332740"/>
                </a:lnTo>
                <a:lnTo>
                  <a:pt x="27813" y="323850"/>
                </a:lnTo>
                <a:lnTo>
                  <a:pt x="33147" y="321310"/>
                </a:lnTo>
                <a:lnTo>
                  <a:pt x="69991" y="321310"/>
                </a:lnTo>
                <a:lnTo>
                  <a:pt x="67437" y="318770"/>
                </a:lnTo>
                <a:lnTo>
                  <a:pt x="61849" y="313690"/>
                </a:lnTo>
                <a:lnTo>
                  <a:pt x="55753" y="309880"/>
                </a:lnTo>
                <a:lnTo>
                  <a:pt x="42799" y="306070"/>
                </a:lnTo>
                <a:close/>
              </a:path>
              <a:path w="407034" h="407670">
                <a:moveTo>
                  <a:pt x="69991" y="321310"/>
                </a:moveTo>
                <a:lnTo>
                  <a:pt x="45212" y="321310"/>
                </a:lnTo>
                <a:lnTo>
                  <a:pt x="50926" y="325120"/>
                </a:lnTo>
                <a:lnTo>
                  <a:pt x="83693" y="356870"/>
                </a:lnTo>
                <a:lnTo>
                  <a:pt x="86487" y="363220"/>
                </a:lnTo>
                <a:lnTo>
                  <a:pt x="86882" y="372110"/>
                </a:lnTo>
                <a:lnTo>
                  <a:pt x="86995" y="374650"/>
                </a:lnTo>
                <a:lnTo>
                  <a:pt x="84709" y="381000"/>
                </a:lnTo>
                <a:lnTo>
                  <a:pt x="79883" y="384810"/>
                </a:lnTo>
                <a:lnTo>
                  <a:pt x="75184" y="389890"/>
                </a:lnTo>
                <a:lnTo>
                  <a:pt x="69723" y="392430"/>
                </a:lnTo>
                <a:lnTo>
                  <a:pt x="94519" y="392430"/>
                </a:lnTo>
                <a:lnTo>
                  <a:pt x="95885" y="391160"/>
                </a:lnTo>
                <a:lnTo>
                  <a:pt x="99441" y="384810"/>
                </a:lnTo>
                <a:lnTo>
                  <a:pt x="101092" y="378460"/>
                </a:lnTo>
                <a:lnTo>
                  <a:pt x="102870" y="372110"/>
                </a:lnTo>
                <a:lnTo>
                  <a:pt x="89154" y="340360"/>
                </a:lnTo>
                <a:lnTo>
                  <a:pt x="69991" y="321310"/>
                </a:lnTo>
                <a:close/>
              </a:path>
              <a:path w="407034" h="407670">
                <a:moveTo>
                  <a:pt x="123698" y="261620"/>
                </a:moveTo>
                <a:lnTo>
                  <a:pt x="113792" y="264160"/>
                </a:lnTo>
                <a:lnTo>
                  <a:pt x="108966" y="266700"/>
                </a:lnTo>
                <a:lnTo>
                  <a:pt x="104267" y="269240"/>
                </a:lnTo>
                <a:lnTo>
                  <a:pt x="99949" y="274320"/>
                </a:lnTo>
                <a:lnTo>
                  <a:pt x="95039" y="279400"/>
                </a:lnTo>
                <a:lnTo>
                  <a:pt x="91535" y="285750"/>
                </a:lnTo>
                <a:lnTo>
                  <a:pt x="89411" y="292100"/>
                </a:lnTo>
                <a:lnTo>
                  <a:pt x="88646" y="297180"/>
                </a:lnTo>
                <a:lnTo>
                  <a:pt x="89338" y="303530"/>
                </a:lnTo>
                <a:lnTo>
                  <a:pt x="114550" y="335280"/>
                </a:lnTo>
                <a:lnTo>
                  <a:pt x="132588" y="341630"/>
                </a:lnTo>
                <a:lnTo>
                  <a:pt x="144684" y="339090"/>
                </a:lnTo>
                <a:lnTo>
                  <a:pt x="150518" y="335280"/>
                </a:lnTo>
                <a:lnTo>
                  <a:pt x="156210" y="330200"/>
                </a:lnTo>
                <a:lnTo>
                  <a:pt x="160400" y="326390"/>
                </a:lnTo>
                <a:lnTo>
                  <a:pt x="128397" y="326390"/>
                </a:lnTo>
                <a:lnTo>
                  <a:pt x="123951" y="323850"/>
                </a:lnTo>
                <a:lnTo>
                  <a:pt x="110617" y="309880"/>
                </a:lnTo>
                <a:lnTo>
                  <a:pt x="106425" y="306070"/>
                </a:lnTo>
                <a:lnTo>
                  <a:pt x="104267" y="302260"/>
                </a:lnTo>
                <a:lnTo>
                  <a:pt x="104140" y="292100"/>
                </a:lnTo>
                <a:lnTo>
                  <a:pt x="106299" y="288290"/>
                </a:lnTo>
                <a:lnTo>
                  <a:pt x="110363" y="284480"/>
                </a:lnTo>
                <a:lnTo>
                  <a:pt x="112649" y="281940"/>
                </a:lnTo>
                <a:lnTo>
                  <a:pt x="115316" y="280670"/>
                </a:lnTo>
                <a:lnTo>
                  <a:pt x="118364" y="279400"/>
                </a:lnTo>
                <a:lnTo>
                  <a:pt x="121285" y="278130"/>
                </a:lnTo>
                <a:lnTo>
                  <a:pt x="124460" y="276860"/>
                </a:lnTo>
                <a:lnTo>
                  <a:pt x="127825" y="276860"/>
                </a:lnTo>
                <a:lnTo>
                  <a:pt x="128206" y="269240"/>
                </a:lnTo>
                <a:lnTo>
                  <a:pt x="128333" y="266700"/>
                </a:lnTo>
                <a:lnTo>
                  <a:pt x="128460" y="264160"/>
                </a:lnTo>
                <a:lnTo>
                  <a:pt x="128524" y="262890"/>
                </a:lnTo>
                <a:lnTo>
                  <a:pt x="123698" y="261620"/>
                </a:lnTo>
                <a:close/>
              </a:path>
              <a:path w="407034" h="407670">
                <a:moveTo>
                  <a:pt x="167386" y="302260"/>
                </a:moveTo>
                <a:lnTo>
                  <a:pt x="152146" y="302260"/>
                </a:lnTo>
                <a:lnTo>
                  <a:pt x="152526" y="306070"/>
                </a:lnTo>
                <a:lnTo>
                  <a:pt x="152146" y="308610"/>
                </a:lnTo>
                <a:lnTo>
                  <a:pt x="150114" y="314960"/>
                </a:lnTo>
                <a:lnTo>
                  <a:pt x="148463" y="317500"/>
                </a:lnTo>
                <a:lnTo>
                  <a:pt x="141986" y="323850"/>
                </a:lnTo>
                <a:lnTo>
                  <a:pt x="137668" y="326390"/>
                </a:lnTo>
                <a:lnTo>
                  <a:pt x="160400" y="326390"/>
                </a:lnTo>
                <a:lnTo>
                  <a:pt x="163575" y="321310"/>
                </a:lnTo>
                <a:lnTo>
                  <a:pt x="165481" y="316230"/>
                </a:lnTo>
                <a:lnTo>
                  <a:pt x="167513" y="311150"/>
                </a:lnTo>
                <a:lnTo>
                  <a:pt x="168148" y="306070"/>
                </a:lnTo>
                <a:lnTo>
                  <a:pt x="167386" y="302260"/>
                </a:lnTo>
                <a:close/>
              </a:path>
              <a:path w="407034" h="407670">
                <a:moveTo>
                  <a:pt x="153380" y="241799"/>
                </a:moveTo>
                <a:lnTo>
                  <a:pt x="142445" y="252509"/>
                </a:lnTo>
                <a:lnTo>
                  <a:pt x="173355" y="283210"/>
                </a:lnTo>
                <a:lnTo>
                  <a:pt x="178054" y="288290"/>
                </a:lnTo>
                <a:lnTo>
                  <a:pt x="182625" y="290830"/>
                </a:lnTo>
                <a:lnTo>
                  <a:pt x="191643" y="290830"/>
                </a:lnTo>
                <a:lnTo>
                  <a:pt x="196215" y="289560"/>
                </a:lnTo>
                <a:lnTo>
                  <a:pt x="200660" y="284480"/>
                </a:lnTo>
                <a:lnTo>
                  <a:pt x="206883" y="278130"/>
                </a:lnTo>
                <a:lnTo>
                  <a:pt x="203025" y="274320"/>
                </a:lnTo>
                <a:lnTo>
                  <a:pt x="185547" y="274320"/>
                </a:lnTo>
                <a:lnTo>
                  <a:pt x="153380" y="241799"/>
                </a:lnTo>
                <a:close/>
              </a:path>
              <a:path w="407034" h="407670">
                <a:moveTo>
                  <a:pt x="127825" y="276860"/>
                </a:moveTo>
                <a:lnTo>
                  <a:pt x="124460" y="276860"/>
                </a:lnTo>
                <a:lnTo>
                  <a:pt x="127762" y="278130"/>
                </a:lnTo>
                <a:lnTo>
                  <a:pt x="127825" y="276860"/>
                </a:lnTo>
                <a:close/>
              </a:path>
              <a:path w="407034" h="407670">
                <a:moveTo>
                  <a:pt x="196596" y="267970"/>
                </a:moveTo>
                <a:lnTo>
                  <a:pt x="190500" y="274320"/>
                </a:lnTo>
                <a:lnTo>
                  <a:pt x="203025" y="274320"/>
                </a:lnTo>
                <a:lnTo>
                  <a:pt x="196596" y="267970"/>
                </a:lnTo>
                <a:close/>
              </a:path>
              <a:path w="407034" h="407670">
                <a:moveTo>
                  <a:pt x="132502" y="242634"/>
                </a:moveTo>
                <a:lnTo>
                  <a:pt x="127381" y="247650"/>
                </a:lnTo>
                <a:lnTo>
                  <a:pt x="137033" y="257810"/>
                </a:lnTo>
                <a:lnTo>
                  <a:pt x="142445" y="252509"/>
                </a:lnTo>
                <a:lnTo>
                  <a:pt x="132502" y="242634"/>
                </a:lnTo>
                <a:close/>
              </a:path>
              <a:path w="407034" h="407670">
                <a:moveTo>
                  <a:pt x="216540" y="176759"/>
                </a:moveTo>
                <a:lnTo>
                  <a:pt x="201368" y="176759"/>
                </a:lnTo>
                <a:lnTo>
                  <a:pt x="194437" y="179070"/>
                </a:lnTo>
                <a:lnTo>
                  <a:pt x="187325" y="186690"/>
                </a:lnTo>
                <a:lnTo>
                  <a:pt x="180086" y="194310"/>
                </a:lnTo>
                <a:lnTo>
                  <a:pt x="176657" y="201930"/>
                </a:lnTo>
                <a:lnTo>
                  <a:pt x="176784" y="209550"/>
                </a:lnTo>
                <a:lnTo>
                  <a:pt x="177641" y="215900"/>
                </a:lnTo>
                <a:lnTo>
                  <a:pt x="202846" y="246380"/>
                </a:lnTo>
                <a:lnTo>
                  <a:pt x="214570" y="252730"/>
                </a:lnTo>
                <a:lnTo>
                  <a:pt x="220599" y="252730"/>
                </a:lnTo>
                <a:lnTo>
                  <a:pt x="228726" y="254000"/>
                </a:lnTo>
                <a:lnTo>
                  <a:pt x="236347" y="250190"/>
                </a:lnTo>
                <a:lnTo>
                  <a:pt x="243399" y="242634"/>
                </a:lnTo>
                <a:lnTo>
                  <a:pt x="247726" y="238760"/>
                </a:lnTo>
                <a:lnTo>
                  <a:pt x="225425" y="238760"/>
                </a:lnTo>
                <a:lnTo>
                  <a:pt x="216662" y="237490"/>
                </a:lnTo>
                <a:lnTo>
                  <a:pt x="212344" y="234950"/>
                </a:lnTo>
                <a:lnTo>
                  <a:pt x="208025" y="231140"/>
                </a:lnTo>
                <a:lnTo>
                  <a:pt x="199009" y="222250"/>
                </a:lnTo>
                <a:lnTo>
                  <a:pt x="194818" y="218440"/>
                </a:lnTo>
                <a:lnTo>
                  <a:pt x="192532" y="213360"/>
                </a:lnTo>
                <a:lnTo>
                  <a:pt x="192024" y="204470"/>
                </a:lnTo>
                <a:lnTo>
                  <a:pt x="193801" y="200660"/>
                </a:lnTo>
                <a:lnTo>
                  <a:pt x="197485" y="196850"/>
                </a:lnTo>
                <a:lnTo>
                  <a:pt x="201295" y="193040"/>
                </a:lnTo>
                <a:lnTo>
                  <a:pt x="205232" y="191770"/>
                </a:lnTo>
                <a:lnTo>
                  <a:pt x="237163" y="191770"/>
                </a:lnTo>
                <a:lnTo>
                  <a:pt x="233299" y="187960"/>
                </a:lnTo>
                <a:lnTo>
                  <a:pt x="227631" y="182880"/>
                </a:lnTo>
                <a:lnTo>
                  <a:pt x="221869" y="179070"/>
                </a:lnTo>
                <a:lnTo>
                  <a:pt x="216540" y="176759"/>
                </a:lnTo>
                <a:close/>
              </a:path>
              <a:path w="407034" h="407670">
                <a:moveTo>
                  <a:pt x="143526" y="231837"/>
                </a:moveTo>
                <a:lnTo>
                  <a:pt x="132502" y="242634"/>
                </a:lnTo>
                <a:lnTo>
                  <a:pt x="142445" y="252509"/>
                </a:lnTo>
                <a:lnTo>
                  <a:pt x="153380" y="241799"/>
                </a:lnTo>
                <a:lnTo>
                  <a:pt x="143526" y="231837"/>
                </a:lnTo>
                <a:close/>
              </a:path>
              <a:path w="407034" h="407670">
                <a:moveTo>
                  <a:pt x="127762" y="215900"/>
                </a:moveTo>
                <a:lnTo>
                  <a:pt x="117094" y="227330"/>
                </a:lnTo>
                <a:lnTo>
                  <a:pt x="132502" y="242634"/>
                </a:lnTo>
                <a:lnTo>
                  <a:pt x="143526" y="231837"/>
                </a:lnTo>
                <a:lnTo>
                  <a:pt x="127762" y="215900"/>
                </a:lnTo>
                <a:close/>
              </a:path>
              <a:path w="407034" h="407670">
                <a:moveTo>
                  <a:pt x="152019" y="223520"/>
                </a:moveTo>
                <a:lnTo>
                  <a:pt x="143526" y="231837"/>
                </a:lnTo>
                <a:lnTo>
                  <a:pt x="153380" y="241799"/>
                </a:lnTo>
                <a:lnTo>
                  <a:pt x="161671" y="233680"/>
                </a:lnTo>
                <a:lnTo>
                  <a:pt x="152019" y="223520"/>
                </a:lnTo>
                <a:close/>
              </a:path>
              <a:path w="407034" h="407670">
                <a:moveTo>
                  <a:pt x="237163" y="191770"/>
                </a:moveTo>
                <a:lnTo>
                  <a:pt x="213995" y="191770"/>
                </a:lnTo>
                <a:lnTo>
                  <a:pt x="218313" y="194310"/>
                </a:lnTo>
                <a:lnTo>
                  <a:pt x="222631" y="198120"/>
                </a:lnTo>
                <a:lnTo>
                  <a:pt x="231648" y="207010"/>
                </a:lnTo>
                <a:lnTo>
                  <a:pt x="235839" y="212090"/>
                </a:lnTo>
                <a:lnTo>
                  <a:pt x="238125" y="215900"/>
                </a:lnTo>
                <a:lnTo>
                  <a:pt x="238251" y="218440"/>
                </a:lnTo>
                <a:lnTo>
                  <a:pt x="238315" y="219710"/>
                </a:lnTo>
                <a:lnTo>
                  <a:pt x="238379" y="220980"/>
                </a:lnTo>
                <a:lnTo>
                  <a:pt x="238506" y="222250"/>
                </a:lnTo>
                <a:lnTo>
                  <a:pt x="238633" y="223520"/>
                </a:lnTo>
                <a:lnTo>
                  <a:pt x="238760" y="224790"/>
                </a:lnTo>
                <a:lnTo>
                  <a:pt x="236982" y="228600"/>
                </a:lnTo>
                <a:lnTo>
                  <a:pt x="233299" y="232410"/>
                </a:lnTo>
                <a:lnTo>
                  <a:pt x="229489" y="236220"/>
                </a:lnTo>
                <a:lnTo>
                  <a:pt x="225425" y="238760"/>
                </a:lnTo>
                <a:lnTo>
                  <a:pt x="247726" y="238760"/>
                </a:lnTo>
                <a:lnTo>
                  <a:pt x="250571" y="236220"/>
                </a:lnTo>
                <a:lnTo>
                  <a:pt x="254126" y="228600"/>
                </a:lnTo>
                <a:lnTo>
                  <a:pt x="254018" y="224790"/>
                </a:lnTo>
                <a:lnTo>
                  <a:pt x="253909" y="220980"/>
                </a:lnTo>
                <a:lnTo>
                  <a:pt x="253873" y="219710"/>
                </a:lnTo>
                <a:lnTo>
                  <a:pt x="253067" y="214630"/>
                </a:lnTo>
                <a:lnTo>
                  <a:pt x="250856" y="208280"/>
                </a:lnTo>
                <a:lnTo>
                  <a:pt x="247265" y="201930"/>
                </a:lnTo>
                <a:lnTo>
                  <a:pt x="242316" y="196850"/>
                </a:lnTo>
                <a:lnTo>
                  <a:pt x="237163" y="191770"/>
                </a:lnTo>
                <a:close/>
              </a:path>
              <a:path w="407034" h="407670">
                <a:moveTo>
                  <a:pt x="214122" y="118110"/>
                </a:moveTo>
                <a:lnTo>
                  <a:pt x="203454" y="128270"/>
                </a:lnTo>
                <a:lnTo>
                  <a:pt x="279908" y="204470"/>
                </a:lnTo>
                <a:lnTo>
                  <a:pt x="290703" y="194310"/>
                </a:lnTo>
                <a:lnTo>
                  <a:pt x="283806" y="187448"/>
                </a:lnTo>
                <a:lnTo>
                  <a:pt x="281305" y="186690"/>
                </a:lnTo>
                <a:lnTo>
                  <a:pt x="272447" y="176145"/>
                </a:lnTo>
                <a:lnTo>
                  <a:pt x="253937" y="157727"/>
                </a:lnTo>
                <a:lnTo>
                  <a:pt x="253492" y="157480"/>
                </a:lnTo>
                <a:lnTo>
                  <a:pt x="253200" y="156993"/>
                </a:lnTo>
                <a:lnTo>
                  <a:pt x="252324" y="156122"/>
                </a:lnTo>
                <a:lnTo>
                  <a:pt x="244094" y="149860"/>
                </a:lnTo>
                <a:lnTo>
                  <a:pt x="243331" y="147320"/>
                </a:lnTo>
                <a:lnTo>
                  <a:pt x="243269" y="147112"/>
                </a:lnTo>
                <a:lnTo>
                  <a:pt x="214122" y="118110"/>
                </a:lnTo>
                <a:close/>
              </a:path>
              <a:path w="407034" h="407670">
                <a:moveTo>
                  <a:pt x="275231" y="177800"/>
                </a:moveTo>
                <a:lnTo>
                  <a:pt x="274256" y="177800"/>
                </a:lnTo>
                <a:lnTo>
                  <a:pt x="275386" y="179070"/>
                </a:lnTo>
                <a:lnTo>
                  <a:pt x="283806" y="187448"/>
                </a:lnTo>
                <a:lnTo>
                  <a:pt x="285496" y="187960"/>
                </a:lnTo>
                <a:lnTo>
                  <a:pt x="289687" y="187960"/>
                </a:lnTo>
                <a:lnTo>
                  <a:pt x="297942" y="186690"/>
                </a:lnTo>
                <a:lnTo>
                  <a:pt x="301751" y="184150"/>
                </a:lnTo>
                <a:lnTo>
                  <a:pt x="305181" y="181610"/>
                </a:lnTo>
                <a:lnTo>
                  <a:pt x="306266" y="180455"/>
                </a:lnTo>
                <a:lnTo>
                  <a:pt x="280646" y="180455"/>
                </a:lnTo>
                <a:lnTo>
                  <a:pt x="277875" y="179070"/>
                </a:lnTo>
                <a:lnTo>
                  <a:pt x="275231" y="177800"/>
                </a:lnTo>
                <a:close/>
              </a:path>
              <a:path w="407034" h="407670">
                <a:moveTo>
                  <a:pt x="272978" y="176759"/>
                </a:moveTo>
                <a:lnTo>
                  <a:pt x="281305" y="186690"/>
                </a:lnTo>
                <a:lnTo>
                  <a:pt x="283806" y="187448"/>
                </a:lnTo>
                <a:lnTo>
                  <a:pt x="276779" y="180455"/>
                </a:lnTo>
                <a:lnTo>
                  <a:pt x="275462" y="179070"/>
                </a:lnTo>
                <a:lnTo>
                  <a:pt x="274048" y="177800"/>
                </a:lnTo>
                <a:lnTo>
                  <a:pt x="272978" y="176759"/>
                </a:lnTo>
                <a:close/>
              </a:path>
              <a:path w="407034" h="407670">
                <a:moveTo>
                  <a:pt x="294132" y="132080"/>
                </a:moveTo>
                <a:lnTo>
                  <a:pt x="263017" y="132080"/>
                </a:lnTo>
                <a:lnTo>
                  <a:pt x="271399" y="133350"/>
                </a:lnTo>
                <a:lnTo>
                  <a:pt x="275463" y="134620"/>
                </a:lnTo>
                <a:lnTo>
                  <a:pt x="279400" y="139700"/>
                </a:lnTo>
                <a:lnTo>
                  <a:pt x="295275" y="154940"/>
                </a:lnTo>
                <a:lnTo>
                  <a:pt x="297307" y="158750"/>
                </a:lnTo>
                <a:lnTo>
                  <a:pt x="297561" y="162560"/>
                </a:lnTo>
                <a:lnTo>
                  <a:pt x="297688" y="167640"/>
                </a:lnTo>
                <a:lnTo>
                  <a:pt x="296037" y="171450"/>
                </a:lnTo>
                <a:lnTo>
                  <a:pt x="289930" y="176759"/>
                </a:lnTo>
                <a:lnTo>
                  <a:pt x="289781" y="176759"/>
                </a:lnTo>
                <a:lnTo>
                  <a:pt x="287909" y="177800"/>
                </a:lnTo>
                <a:lnTo>
                  <a:pt x="285369" y="179070"/>
                </a:lnTo>
                <a:lnTo>
                  <a:pt x="282736" y="180455"/>
                </a:lnTo>
                <a:lnTo>
                  <a:pt x="306266" y="180455"/>
                </a:lnTo>
                <a:lnTo>
                  <a:pt x="311150" y="175260"/>
                </a:lnTo>
                <a:lnTo>
                  <a:pt x="313944" y="168910"/>
                </a:lnTo>
                <a:lnTo>
                  <a:pt x="313112" y="158750"/>
                </a:lnTo>
                <a:lnTo>
                  <a:pt x="313008" y="157480"/>
                </a:lnTo>
                <a:lnTo>
                  <a:pt x="312897" y="156122"/>
                </a:lnTo>
                <a:lnTo>
                  <a:pt x="312800" y="154940"/>
                </a:lnTo>
                <a:lnTo>
                  <a:pt x="308991" y="147320"/>
                </a:lnTo>
                <a:lnTo>
                  <a:pt x="302006" y="139700"/>
                </a:lnTo>
                <a:lnTo>
                  <a:pt x="294132" y="132080"/>
                </a:lnTo>
                <a:close/>
              </a:path>
              <a:path w="407034" h="407670">
                <a:moveTo>
                  <a:pt x="273064" y="176759"/>
                </a:moveTo>
                <a:lnTo>
                  <a:pt x="275386" y="179070"/>
                </a:lnTo>
                <a:lnTo>
                  <a:pt x="274256" y="177800"/>
                </a:lnTo>
                <a:lnTo>
                  <a:pt x="275231" y="177800"/>
                </a:lnTo>
                <a:lnTo>
                  <a:pt x="273064" y="176759"/>
                </a:lnTo>
                <a:close/>
              </a:path>
              <a:path w="407034" h="407670">
                <a:moveTo>
                  <a:pt x="270637" y="173990"/>
                </a:moveTo>
                <a:lnTo>
                  <a:pt x="272447" y="176145"/>
                </a:lnTo>
                <a:lnTo>
                  <a:pt x="273064" y="176759"/>
                </a:lnTo>
                <a:lnTo>
                  <a:pt x="275231" y="177800"/>
                </a:lnTo>
                <a:lnTo>
                  <a:pt x="274256" y="177800"/>
                </a:lnTo>
                <a:lnTo>
                  <a:pt x="270637" y="173990"/>
                </a:lnTo>
                <a:close/>
              </a:path>
              <a:path w="407034" h="407670">
                <a:moveTo>
                  <a:pt x="252973" y="156616"/>
                </a:moveTo>
                <a:lnTo>
                  <a:pt x="253200" y="156993"/>
                </a:lnTo>
                <a:lnTo>
                  <a:pt x="253937" y="157727"/>
                </a:lnTo>
                <a:lnTo>
                  <a:pt x="255778" y="158750"/>
                </a:lnTo>
                <a:lnTo>
                  <a:pt x="252973" y="156616"/>
                </a:lnTo>
                <a:close/>
              </a:path>
              <a:path w="407034" h="407670">
                <a:moveTo>
                  <a:pt x="261874" y="115570"/>
                </a:moveTo>
                <a:lnTo>
                  <a:pt x="242316" y="140970"/>
                </a:lnTo>
                <a:lnTo>
                  <a:pt x="242570" y="144780"/>
                </a:lnTo>
                <a:lnTo>
                  <a:pt x="243269" y="147112"/>
                </a:lnTo>
                <a:lnTo>
                  <a:pt x="252324" y="156122"/>
                </a:lnTo>
                <a:lnTo>
                  <a:pt x="252973" y="156616"/>
                </a:lnTo>
                <a:lnTo>
                  <a:pt x="251968" y="154940"/>
                </a:lnTo>
                <a:lnTo>
                  <a:pt x="251206" y="152400"/>
                </a:lnTo>
                <a:lnTo>
                  <a:pt x="250317" y="149860"/>
                </a:lnTo>
                <a:lnTo>
                  <a:pt x="250379" y="147112"/>
                </a:lnTo>
                <a:lnTo>
                  <a:pt x="251841" y="142240"/>
                </a:lnTo>
                <a:lnTo>
                  <a:pt x="253365" y="139700"/>
                </a:lnTo>
                <a:lnTo>
                  <a:pt x="259207" y="134620"/>
                </a:lnTo>
                <a:lnTo>
                  <a:pt x="263017" y="132080"/>
                </a:lnTo>
                <a:lnTo>
                  <a:pt x="294132" y="132080"/>
                </a:lnTo>
                <a:lnTo>
                  <a:pt x="290195" y="128270"/>
                </a:lnTo>
                <a:lnTo>
                  <a:pt x="283083" y="121920"/>
                </a:lnTo>
                <a:lnTo>
                  <a:pt x="275971" y="116840"/>
                </a:lnTo>
                <a:lnTo>
                  <a:pt x="261874" y="115570"/>
                </a:lnTo>
                <a:close/>
              </a:path>
              <a:path w="407034" h="407670">
                <a:moveTo>
                  <a:pt x="243269" y="147112"/>
                </a:moveTo>
                <a:lnTo>
                  <a:pt x="244094" y="149860"/>
                </a:lnTo>
                <a:lnTo>
                  <a:pt x="252324" y="156122"/>
                </a:lnTo>
                <a:lnTo>
                  <a:pt x="243269" y="147112"/>
                </a:lnTo>
                <a:close/>
              </a:path>
              <a:path w="407034" h="407670">
                <a:moveTo>
                  <a:pt x="322326" y="59690"/>
                </a:moveTo>
                <a:lnTo>
                  <a:pt x="294979" y="91440"/>
                </a:lnTo>
                <a:lnTo>
                  <a:pt x="294894" y="92710"/>
                </a:lnTo>
                <a:lnTo>
                  <a:pt x="295969" y="99060"/>
                </a:lnTo>
                <a:lnTo>
                  <a:pt x="298506" y="105501"/>
                </a:lnTo>
                <a:lnTo>
                  <a:pt x="302359" y="111760"/>
                </a:lnTo>
                <a:lnTo>
                  <a:pt x="307721" y="116840"/>
                </a:lnTo>
                <a:lnTo>
                  <a:pt x="313944" y="123190"/>
                </a:lnTo>
                <a:lnTo>
                  <a:pt x="319897" y="128270"/>
                </a:lnTo>
                <a:lnTo>
                  <a:pt x="325945" y="132080"/>
                </a:lnTo>
                <a:lnTo>
                  <a:pt x="332089" y="134620"/>
                </a:lnTo>
                <a:lnTo>
                  <a:pt x="338328" y="135890"/>
                </a:lnTo>
                <a:lnTo>
                  <a:pt x="344543" y="134620"/>
                </a:lnTo>
                <a:lnTo>
                  <a:pt x="350615" y="132080"/>
                </a:lnTo>
                <a:lnTo>
                  <a:pt x="356544" y="129540"/>
                </a:lnTo>
                <a:lnTo>
                  <a:pt x="362331" y="124460"/>
                </a:lnTo>
                <a:lnTo>
                  <a:pt x="365760" y="120650"/>
                </a:lnTo>
                <a:lnTo>
                  <a:pt x="333501" y="120650"/>
                </a:lnTo>
                <a:lnTo>
                  <a:pt x="328930" y="118110"/>
                </a:lnTo>
                <a:lnTo>
                  <a:pt x="327645" y="116840"/>
                </a:lnTo>
                <a:lnTo>
                  <a:pt x="322453" y="116840"/>
                </a:lnTo>
                <a:lnTo>
                  <a:pt x="313817" y="107950"/>
                </a:lnTo>
                <a:lnTo>
                  <a:pt x="316253" y="105501"/>
                </a:lnTo>
                <a:lnTo>
                  <a:pt x="312547" y="101600"/>
                </a:lnTo>
                <a:lnTo>
                  <a:pt x="309880" y="96520"/>
                </a:lnTo>
                <a:lnTo>
                  <a:pt x="309594" y="92710"/>
                </a:lnTo>
                <a:lnTo>
                  <a:pt x="309499" y="91440"/>
                </a:lnTo>
                <a:lnTo>
                  <a:pt x="308991" y="87630"/>
                </a:lnTo>
                <a:lnTo>
                  <a:pt x="310896" y="82550"/>
                </a:lnTo>
                <a:lnTo>
                  <a:pt x="314833" y="78740"/>
                </a:lnTo>
                <a:lnTo>
                  <a:pt x="318262" y="74930"/>
                </a:lnTo>
                <a:lnTo>
                  <a:pt x="322072" y="73660"/>
                </a:lnTo>
                <a:lnTo>
                  <a:pt x="352994" y="73660"/>
                </a:lnTo>
                <a:lnTo>
                  <a:pt x="348894" y="69850"/>
                </a:lnTo>
                <a:lnTo>
                  <a:pt x="342122" y="64770"/>
                </a:lnTo>
                <a:lnTo>
                  <a:pt x="335420" y="62230"/>
                </a:lnTo>
                <a:lnTo>
                  <a:pt x="322326" y="59690"/>
                </a:lnTo>
                <a:close/>
              </a:path>
              <a:path w="407034" h="407670">
                <a:moveTo>
                  <a:pt x="373507" y="96520"/>
                </a:moveTo>
                <a:lnTo>
                  <a:pt x="359410" y="96520"/>
                </a:lnTo>
                <a:lnTo>
                  <a:pt x="359283" y="100330"/>
                </a:lnTo>
                <a:lnTo>
                  <a:pt x="358521" y="102870"/>
                </a:lnTo>
                <a:lnTo>
                  <a:pt x="355981" y="109220"/>
                </a:lnTo>
                <a:lnTo>
                  <a:pt x="354330" y="111760"/>
                </a:lnTo>
                <a:lnTo>
                  <a:pt x="347853" y="118110"/>
                </a:lnTo>
                <a:lnTo>
                  <a:pt x="343154" y="120650"/>
                </a:lnTo>
                <a:lnTo>
                  <a:pt x="365760" y="120650"/>
                </a:lnTo>
                <a:lnTo>
                  <a:pt x="368426" y="116840"/>
                </a:lnTo>
                <a:lnTo>
                  <a:pt x="370332" y="111760"/>
                </a:lnTo>
                <a:lnTo>
                  <a:pt x="372364" y="106680"/>
                </a:lnTo>
                <a:lnTo>
                  <a:pt x="373380" y="101600"/>
                </a:lnTo>
                <a:lnTo>
                  <a:pt x="373507" y="96520"/>
                </a:lnTo>
                <a:close/>
              </a:path>
              <a:path w="407034" h="407670">
                <a:moveTo>
                  <a:pt x="316253" y="105501"/>
                </a:moveTo>
                <a:lnTo>
                  <a:pt x="313817" y="107950"/>
                </a:lnTo>
                <a:lnTo>
                  <a:pt x="322453" y="116840"/>
                </a:lnTo>
                <a:lnTo>
                  <a:pt x="325035" y="114257"/>
                </a:lnTo>
                <a:lnTo>
                  <a:pt x="317373" y="106680"/>
                </a:lnTo>
                <a:lnTo>
                  <a:pt x="316253" y="105501"/>
                </a:lnTo>
                <a:close/>
              </a:path>
              <a:path w="407034" h="407670">
                <a:moveTo>
                  <a:pt x="325035" y="114257"/>
                </a:moveTo>
                <a:lnTo>
                  <a:pt x="322453" y="116840"/>
                </a:lnTo>
                <a:lnTo>
                  <a:pt x="327645" y="116840"/>
                </a:lnTo>
                <a:lnTo>
                  <a:pt x="325035" y="114257"/>
                </a:lnTo>
                <a:close/>
              </a:path>
              <a:path w="407034" h="407670">
                <a:moveTo>
                  <a:pt x="352994" y="73660"/>
                </a:moveTo>
                <a:lnTo>
                  <a:pt x="322072" y="73660"/>
                </a:lnTo>
                <a:lnTo>
                  <a:pt x="331089" y="74930"/>
                </a:lnTo>
                <a:lnTo>
                  <a:pt x="335661" y="77470"/>
                </a:lnTo>
                <a:lnTo>
                  <a:pt x="340360" y="81280"/>
                </a:lnTo>
                <a:lnTo>
                  <a:pt x="316253" y="105501"/>
                </a:lnTo>
                <a:lnTo>
                  <a:pt x="317373" y="106680"/>
                </a:lnTo>
                <a:lnTo>
                  <a:pt x="325035" y="114257"/>
                </a:lnTo>
                <a:lnTo>
                  <a:pt x="359283" y="80010"/>
                </a:lnTo>
                <a:lnTo>
                  <a:pt x="355726" y="76200"/>
                </a:lnTo>
                <a:lnTo>
                  <a:pt x="352994" y="73660"/>
                </a:lnTo>
                <a:close/>
              </a:path>
              <a:path w="407034" h="407670">
                <a:moveTo>
                  <a:pt x="352425" y="22860"/>
                </a:moveTo>
                <a:lnTo>
                  <a:pt x="341757" y="34290"/>
                </a:lnTo>
                <a:lnTo>
                  <a:pt x="396367" y="88900"/>
                </a:lnTo>
                <a:lnTo>
                  <a:pt x="407035" y="77470"/>
                </a:lnTo>
                <a:lnTo>
                  <a:pt x="373553" y="43988"/>
                </a:lnTo>
                <a:lnTo>
                  <a:pt x="360807" y="34290"/>
                </a:lnTo>
                <a:lnTo>
                  <a:pt x="359500" y="29935"/>
                </a:lnTo>
                <a:lnTo>
                  <a:pt x="352425" y="22860"/>
                </a:lnTo>
                <a:close/>
              </a:path>
              <a:path w="407034" h="407670">
                <a:moveTo>
                  <a:pt x="359500" y="29935"/>
                </a:moveTo>
                <a:lnTo>
                  <a:pt x="360807" y="34290"/>
                </a:lnTo>
                <a:lnTo>
                  <a:pt x="373553" y="43988"/>
                </a:lnTo>
                <a:lnTo>
                  <a:pt x="372618" y="43053"/>
                </a:lnTo>
                <a:lnTo>
                  <a:pt x="371953" y="42560"/>
                </a:lnTo>
                <a:lnTo>
                  <a:pt x="370840" y="41275"/>
                </a:lnTo>
                <a:lnTo>
                  <a:pt x="359500" y="29935"/>
                </a:lnTo>
                <a:close/>
              </a:path>
              <a:path w="407034" h="407670">
                <a:moveTo>
                  <a:pt x="370840" y="41275"/>
                </a:moveTo>
                <a:lnTo>
                  <a:pt x="371953" y="42560"/>
                </a:lnTo>
                <a:lnTo>
                  <a:pt x="372618" y="43053"/>
                </a:lnTo>
                <a:lnTo>
                  <a:pt x="370840" y="41275"/>
                </a:lnTo>
                <a:close/>
              </a:path>
              <a:path w="407034" h="407670">
                <a:moveTo>
                  <a:pt x="382270" y="0"/>
                </a:moveTo>
                <a:lnTo>
                  <a:pt x="379349" y="0"/>
                </a:lnTo>
                <a:lnTo>
                  <a:pt x="376428" y="1270"/>
                </a:lnTo>
                <a:lnTo>
                  <a:pt x="373761" y="2540"/>
                </a:lnTo>
                <a:lnTo>
                  <a:pt x="370967" y="3810"/>
                </a:lnTo>
                <a:lnTo>
                  <a:pt x="368426" y="5080"/>
                </a:lnTo>
                <a:lnTo>
                  <a:pt x="362712" y="11430"/>
                </a:lnTo>
                <a:lnTo>
                  <a:pt x="360680" y="15240"/>
                </a:lnTo>
                <a:lnTo>
                  <a:pt x="358901" y="24130"/>
                </a:lnTo>
                <a:lnTo>
                  <a:pt x="359283" y="29210"/>
                </a:lnTo>
                <a:lnTo>
                  <a:pt x="359500" y="29935"/>
                </a:lnTo>
                <a:lnTo>
                  <a:pt x="370840" y="41275"/>
                </a:lnTo>
                <a:lnTo>
                  <a:pt x="369189" y="39370"/>
                </a:lnTo>
                <a:lnTo>
                  <a:pt x="367538" y="36830"/>
                </a:lnTo>
                <a:lnTo>
                  <a:pt x="367538" y="29210"/>
                </a:lnTo>
                <a:lnTo>
                  <a:pt x="369189" y="25400"/>
                </a:lnTo>
                <a:lnTo>
                  <a:pt x="374523" y="20320"/>
                </a:lnTo>
                <a:lnTo>
                  <a:pt x="376428" y="19050"/>
                </a:lnTo>
                <a:lnTo>
                  <a:pt x="380492" y="16510"/>
                </a:lnTo>
                <a:lnTo>
                  <a:pt x="384683" y="16510"/>
                </a:lnTo>
                <a:lnTo>
                  <a:pt x="38227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92543" y="5578208"/>
            <a:ext cx="541020" cy="541020"/>
          </a:xfrm>
          <a:custGeom>
            <a:avLst/>
            <a:gdLst/>
            <a:ahLst/>
            <a:cxnLst/>
            <a:rect l="l" t="t" r="r" b="b"/>
            <a:pathLst>
              <a:path w="541020" h="541020">
                <a:moveTo>
                  <a:pt x="9778" y="455930"/>
                </a:moveTo>
                <a:lnTo>
                  <a:pt x="0" y="464820"/>
                </a:lnTo>
                <a:lnTo>
                  <a:pt x="76453" y="541020"/>
                </a:lnTo>
                <a:lnTo>
                  <a:pt x="87122" y="530860"/>
                </a:lnTo>
                <a:lnTo>
                  <a:pt x="30676" y="474414"/>
                </a:lnTo>
                <a:lnTo>
                  <a:pt x="27558" y="473710"/>
                </a:lnTo>
                <a:lnTo>
                  <a:pt x="27431" y="471170"/>
                </a:lnTo>
                <a:lnTo>
                  <a:pt x="77910" y="471170"/>
                </a:lnTo>
                <a:lnTo>
                  <a:pt x="9778" y="455930"/>
                </a:lnTo>
                <a:close/>
              </a:path>
              <a:path w="541020" h="541020">
                <a:moveTo>
                  <a:pt x="77910" y="471170"/>
                </a:moveTo>
                <a:lnTo>
                  <a:pt x="27431" y="471170"/>
                </a:lnTo>
                <a:lnTo>
                  <a:pt x="30676" y="474414"/>
                </a:lnTo>
                <a:lnTo>
                  <a:pt x="123062" y="495300"/>
                </a:lnTo>
                <a:lnTo>
                  <a:pt x="132968" y="485140"/>
                </a:lnTo>
                <a:lnTo>
                  <a:pt x="127872" y="480060"/>
                </a:lnTo>
                <a:lnTo>
                  <a:pt x="106425" y="480060"/>
                </a:lnTo>
                <a:lnTo>
                  <a:pt x="103216" y="476830"/>
                </a:lnTo>
                <a:lnTo>
                  <a:pt x="77910" y="471170"/>
                </a:lnTo>
                <a:close/>
              </a:path>
              <a:path w="541020" h="541020">
                <a:moveTo>
                  <a:pt x="103216" y="476830"/>
                </a:moveTo>
                <a:lnTo>
                  <a:pt x="106425" y="480060"/>
                </a:lnTo>
                <a:lnTo>
                  <a:pt x="106299" y="477520"/>
                </a:lnTo>
                <a:lnTo>
                  <a:pt x="103216" y="476830"/>
                </a:lnTo>
                <a:close/>
              </a:path>
              <a:path w="541020" h="541020">
                <a:moveTo>
                  <a:pt x="56514" y="408940"/>
                </a:moveTo>
                <a:lnTo>
                  <a:pt x="45847" y="419100"/>
                </a:lnTo>
                <a:lnTo>
                  <a:pt x="103216" y="476830"/>
                </a:lnTo>
                <a:lnTo>
                  <a:pt x="106299" y="477520"/>
                </a:lnTo>
                <a:lnTo>
                  <a:pt x="106425" y="480060"/>
                </a:lnTo>
                <a:lnTo>
                  <a:pt x="127872" y="480060"/>
                </a:lnTo>
                <a:lnTo>
                  <a:pt x="56514" y="408940"/>
                </a:lnTo>
                <a:close/>
              </a:path>
              <a:path w="541020" h="541020">
                <a:moveTo>
                  <a:pt x="27431" y="471170"/>
                </a:moveTo>
                <a:lnTo>
                  <a:pt x="27558" y="473710"/>
                </a:lnTo>
                <a:lnTo>
                  <a:pt x="30676" y="474414"/>
                </a:lnTo>
                <a:lnTo>
                  <a:pt x="27431" y="471170"/>
                </a:lnTo>
                <a:close/>
              </a:path>
              <a:path w="541020" h="541020">
                <a:moveTo>
                  <a:pt x="131190" y="379730"/>
                </a:moveTo>
                <a:lnTo>
                  <a:pt x="123571" y="383540"/>
                </a:lnTo>
                <a:lnTo>
                  <a:pt x="116458" y="391160"/>
                </a:lnTo>
                <a:lnTo>
                  <a:pt x="109220" y="397510"/>
                </a:lnTo>
                <a:lnTo>
                  <a:pt x="105790" y="405130"/>
                </a:lnTo>
                <a:lnTo>
                  <a:pt x="105917" y="414020"/>
                </a:lnTo>
                <a:lnTo>
                  <a:pt x="106775" y="419100"/>
                </a:lnTo>
                <a:lnTo>
                  <a:pt x="131980" y="450850"/>
                </a:lnTo>
                <a:lnTo>
                  <a:pt x="143704" y="457200"/>
                </a:lnTo>
                <a:lnTo>
                  <a:pt x="157860" y="457200"/>
                </a:lnTo>
                <a:lnTo>
                  <a:pt x="165480" y="454660"/>
                </a:lnTo>
                <a:lnTo>
                  <a:pt x="177334" y="441960"/>
                </a:lnTo>
                <a:lnTo>
                  <a:pt x="145796" y="441960"/>
                </a:lnTo>
                <a:lnTo>
                  <a:pt x="141477" y="439420"/>
                </a:lnTo>
                <a:lnTo>
                  <a:pt x="121157" y="408940"/>
                </a:lnTo>
                <a:lnTo>
                  <a:pt x="122935" y="405130"/>
                </a:lnTo>
                <a:lnTo>
                  <a:pt x="126618" y="401320"/>
                </a:lnTo>
                <a:lnTo>
                  <a:pt x="130428" y="397510"/>
                </a:lnTo>
                <a:lnTo>
                  <a:pt x="134365" y="396240"/>
                </a:lnTo>
                <a:lnTo>
                  <a:pt x="166297" y="396240"/>
                </a:lnTo>
                <a:lnTo>
                  <a:pt x="162432" y="392430"/>
                </a:lnTo>
                <a:lnTo>
                  <a:pt x="156765" y="387350"/>
                </a:lnTo>
                <a:lnTo>
                  <a:pt x="151002" y="383540"/>
                </a:lnTo>
                <a:lnTo>
                  <a:pt x="145145" y="381000"/>
                </a:lnTo>
                <a:lnTo>
                  <a:pt x="139191" y="381000"/>
                </a:lnTo>
                <a:lnTo>
                  <a:pt x="131190" y="379730"/>
                </a:lnTo>
                <a:close/>
              </a:path>
              <a:path w="541020" h="541020">
                <a:moveTo>
                  <a:pt x="166297" y="396240"/>
                </a:moveTo>
                <a:lnTo>
                  <a:pt x="143128" y="396240"/>
                </a:lnTo>
                <a:lnTo>
                  <a:pt x="147447" y="398780"/>
                </a:lnTo>
                <a:lnTo>
                  <a:pt x="151764" y="402590"/>
                </a:lnTo>
                <a:lnTo>
                  <a:pt x="167766" y="426720"/>
                </a:lnTo>
                <a:lnTo>
                  <a:pt x="167893" y="429260"/>
                </a:lnTo>
                <a:lnTo>
                  <a:pt x="166115" y="433070"/>
                </a:lnTo>
                <a:lnTo>
                  <a:pt x="162432" y="436880"/>
                </a:lnTo>
                <a:lnTo>
                  <a:pt x="158623" y="440690"/>
                </a:lnTo>
                <a:lnTo>
                  <a:pt x="154558" y="441960"/>
                </a:lnTo>
                <a:lnTo>
                  <a:pt x="177334" y="441960"/>
                </a:lnTo>
                <a:lnTo>
                  <a:pt x="179704" y="439420"/>
                </a:lnTo>
                <a:lnTo>
                  <a:pt x="183260" y="431800"/>
                </a:lnTo>
                <a:lnTo>
                  <a:pt x="183176" y="429260"/>
                </a:lnTo>
                <a:lnTo>
                  <a:pt x="171450" y="401320"/>
                </a:lnTo>
                <a:lnTo>
                  <a:pt x="166297" y="396240"/>
                </a:lnTo>
                <a:close/>
              </a:path>
              <a:path w="541020" h="541020">
                <a:moveTo>
                  <a:pt x="160908" y="347980"/>
                </a:moveTo>
                <a:lnTo>
                  <a:pt x="149732" y="359410"/>
                </a:lnTo>
                <a:lnTo>
                  <a:pt x="224916" y="393700"/>
                </a:lnTo>
                <a:lnTo>
                  <a:pt x="232917" y="384810"/>
                </a:lnTo>
                <a:lnTo>
                  <a:pt x="227726" y="373380"/>
                </a:lnTo>
                <a:lnTo>
                  <a:pt x="213359" y="373380"/>
                </a:lnTo>
                <a:lnTo>
                  <a:pt x="160908" y="347980"/>
                </a:lnTo>
                <a:close/>
              </a:path>
              <a:path w="541020" h="541020">
                <a:moveTo>
                  <a:pt x="198881" y="309880"/>
                </a:moveTo>
                <a:lnTo>
                  <a:pt x="187705" y="321310"/>
                </a:lnTo>
                <a:lnTo>
                  <a:pt x="213359" y="373380"/>
                </a:lnTo>
                <a:lnTo>
                  <a:pt x="227726" y="373380"/>
                </a:lnTo>
                <a:lnTo>
                  <a:pt x="198881" y="309880"/>
                </a:lnTo>
                <a:close/>
              </a:path>
              <a:path w="541020" h="541020">
                <a:moveTo>
                  <a:pt x="253618" y="269240"/>
                </a:moveTo>
                <a:lnTo>
                  <a:pt x="247141" y="269240"/>
                </a:lnTo>
                <a:lnTo>
                  <a:pt x="241045" y="270510"/>
                </a:lnTo>
                <a:lnTo>
                  <a:pt x="219709" y="300990"/>
                </a:lnTo>
                <a:lnTo>
                  <a:pt x="220787" y="307340"/>
                </a:lnTo>
                <a:lnTo>
                  <a:pt x="223338" y="313781"/>
                </a:lnTo>
                <a:lnTo>
                  <a:pt x="227228" y="320040"/>
                </a:lnTo>
                <a:lnTo>
                  <a:pt x="232663" y="326390"/>
                </a:lnTo>
                <a:lnTo>
                  <a:pt x="238759" y="331470"/>
                </a:lnTo>
                <a:lnTo>
                  <a:pt x="244713" y="337820"/>
                </a:lnTo>
                <a:lnTo>
                  <a:pt x="256905" y="342900"/>
                </a:lnTo>
                <a:lnTo>
                  <a:pt x="263143" y="344170"/>
                </a:lnTo>
                <a:lnTo>
                  <a:pt x="275431" y="341630"/>
                </a:lnTo>
                <a:lnTo>
                  <a:pt x="281360" y="337820"/>
                </a:lnTo>
                <a:lnTo>
                  <a:pt x="287147" y="332740"/>
                </a:lnTo>
                <a:lnTo>
                  <a:pt x="290575" y="328930"/>
                </a:lnTo>
                <a:lnTo>
                  <a:pt x="258445" y="328930"/>
                </a:lnTo>
                <a:lnTo>
                  <a:pt x="253746" y="326390"/>
                </a:lnTo>
                <a:lnTo>
                  <a:pt x="252461" y="325120"/>
                </a:lnTo>
                <a:lnTo>
                  <a:pt x="247268" y="325120"/>
                </a:lnTo>
                <a:lnTo>
                  <a:pt x="238632" y="316230"/>
                </a:lnTo>
                <a:lnTo>
                  <a:pt x="241069" y="313781"/>
                </a:lnTo>
                <a:lnTo>
                  <a:pt x="237362" y="309880"/>
                </a:lnTo>
                <a:lnTo>
                  <a:pt x="234696" y="304800"/>
                </a:lnTo>
                <a:lnTo>
                  <a:pt x="234042" y="297180"/>
                </a:lnTo>
                <a:lnTo>
                  <a:pt x="233933" y="295910"/>
                </a:lnTo>
                <a:lnTo>
                  <a:pt x="235711" y="290830"/>
                </a:lnTo>
                <a:lnTo>
                  <a:pt x="239775" y="287020"/>
                </a:lnTo>
                <a:lnTo>
                  <a:pt x="243077" y="283210"/>
                </a:lnTo>
                <a:lnTo>
                  <a:pt x="246887" y="281940"/>
                </a:lnTo>
                <a:lnTo>
                  <a:pt x="277810" y="281940"/>
                </a:lnTo>
                <a:lnTo>
                  <a:pt x="273710" y="278130"/>
                </a:lnTo>
                <a:lnTo>
                  <a:pt x="260236" y="270510"/>
                </a:lnTo>
                <a:lnTo>
                  <a:pt x="253618" y="269240"/>
                </a:lnTo>
                <a:close/>
              </a:path>
              <a:path w="541020" h="541020">
                <a:moveTo>
                  <a:pt x="298323" y="304800"/>
                </a:moveTo>
                <a:lnTo>
                  <a:pt x="284225" y="304800"/>
                </a:lnTo>
                <a:lnTo>
                  <a:pt x="284099" y="308610"/>
                </a:lnTo>
                <a:lnTo>
                  <a:pt x="283336" y="311150"/>
                </a:lnTo>
                <a:lnTo>
                  <a:pt x="267970" y="328930"/>
                </a:lnTo>
                <a:lnTo>
                  <a:pt x="290575" y="328930"/>
                </a:lnTo>
                <a:lnTo>
                  <a:pt x="293242" y="325120"/>
                </a:lnTo>
                <a:lnTo>
                  <a:pt x="295148" y="320040"/>
                </a:lnTo>
                <a:lnTo>
                  <a:pt x="297179" y="314960"/>
                </a:lnTo>
                <a:lnTo>
                  <a:pt x="298196" y="309880"/>
                </a:lnTo>
                <a:lnTo>
                  <a:pt x="298323" y="304800"/>
                </a:lnTo>
                <a:close/>
              </a:path>
              <a:path w="541020" h="541020">
                <a:moveTo>
                  <a:pt x="241069" y="313781"/>
                </a:moveTo>
                <a:lnTo>
                  <a:pt x="238632" y="316230"/>
                </a:lnTo>
                <a:lnTo>
                  <a:pt x="247268" y="325120"/>
                </a:lnTo>
                <a:lnTo>
                  <a:pt x="249851" y="322537"/>
                </a:lnTo>
                <a:lnTo>
                  <a:pt x="242188" y="314960"/>
                </a:lnTo>
                <a:lnTo>
                  <a:pt x="241069" y="313781"/>
                </a:lnTo>
                <a:close/>
              </a:path>
              <a:path w="541020" h="541020">
                <a:moveTo>
                  <a:pt x="249851" y="322537"/>
                </a:moveTo>
                <a:lnTo>
                  <a:pt x="247268" y="325120"/>
                </a:lnTo>
                <a:lnTo>
                  <a:pt x="252461" y="325120"/>
                </a:lnTo>
                <a:lnTo>
                  <a:pt x="249851" y="322537"/>
                </a:lnTo>
                <a:close/>
              </a:path>
              <a:path w="541020" h="541020">
                <a:moveTo>
                  <a:pt x="277810" y="281940"/>
                </a:moveTo>
                <a:lnTo>
                  <a:pt x="246887" y="281940"/>
                </a:lnTo>
                <a:lnTo>
                  <a:pt x="251459" y="283210"/>
                </a:lnTo>
                <a:lnTo>
                  <a:pt x="255904" y="283210"/>
                </a:lnTo>
                <a:lnTo>
                  <a:pt x="260476" y="285750"/>
                </a:lnTo>
                <a:lnTo>
                  <a:pt x="265175" y="289560"/>
                </a:lnTo>
                <a:lnTo>
                  <a:pt x="241069" y="313781"/>
                </a:lnTo>
                <a:lnTo>
                  <a:pt x="242188" y="314960"/>
                </a:lnTo>
                <a:lnTo>
                  <a:pt x="249851" y="322537"/>
                </a:lnTo>
                <a:lnTo>
                  <a:pt x="284099" y="288290"/>
                </a:lnTo>
                <a:lnTo>
                  <a:pt x="280542" y="284480"/>
                </a:lnTo>
                <a:lnTo>
                  <a:pt x="277810" y="281940"/>
                </a:lnTo>
                <a:close/>
              </a:path>
              <a:path w="541020" h="541020">
                <a:moveTo>
                  <a:pt x="277240" y="231140"/>
                </a:moveTo>
                <a:lnTo>
                  <a:pt x="266573" y="242570"/>
                </a:lnTo>
                <a:lnTo>
                  <a:pt x="321182" y="297180"/>
                </a:lnTo>
                <a:lnTo>
                  <a:pt x="331850" y="285750"/>
                </a:lnTo>
                <a:lnTo>
                  <a:pt x="298286" y="252185"/>
                </a:lnTo>
                <a:lnTo>
                  <a:pt x="293877" y="248920"/>
                </a:lnTo>
                <a:lnTo>
                  <a:pt x="293734" y="248587"/>
                </a:lnTo>
                <a:lnTo>
                  <a:pt x="285623" y="242570"/>
                </a:lnTo>
                <a:lnTo>
                  <a:pt x="284316" y="238215"/>
                </a:lnTo>
                <a:lnTo>
                  <a:pt x="277240" y="231140"/>
                </a:lnTo>
                <a:close/>
              </a:path>
              <a:path w="541020" h="541020">
                <a:moveTo>
                  <a:pt x="335167" y="224790"/>
                </a:moveTo>
                <a:lnTo>
                  <a:pt x="304926" y="224790"/>
                </a:lnTo>
                <a:lnTo>
                  <a:pt x="312927" y="226060"/>
                </a:lnTo>
                <a:lnTo>
                  <a:pt x="316864" y="227330"/>
                </a:lnTo>
                <a:lnTo>
                  <a:pt x="353822" y="264160"/>
                </a:lnTo>
                <a:lnTo>
                  <a:pt x="364489" y="254000"/>
                </a:lnTo>
                <a:lnTo>
                  <a:pt x="335167" y="224790"/>
                </a:lnTo>
                <a:close/>
              </a:path>
              <a:path w="541020" h="541020">
                <a:moveTo>
                  <a:pt x="293003" y="246902"/>
                </a:moveTo>
                <a:lnTo>
                  <a:pt x="293734" y="248587"/>
                </a:lnTo>
                <a:lnTo>
                  <a:pt x="297433" y="251333"/>
                </a:lnTo>
                <a:lnTo>
                  <a:pt x="293003" y="246902"/>
                </a:lnTo>
                <a:close/>
              </a:path>
              <a:path w="541020" h="541020">
                <a:moveTo>
                  <a:pt x="284316" y="238215"/>
                </a:moveTo>
                <a:lnTo>
                  <a:pt x="285623" y="242570"/>
                </a:lnTo>
                <a:lnTo>
                  <a:pt x="293734" y="248587"/>
                </a:lnTo>
                <a:lnTo>
                  <a:pt x="293003" y="246902"/>
                </a:lnTo>
                <a:lnTo>
                  <a:pt x="284316" y="238215"/>
                </a:lnTo>
                <a:close/>
              </a:path>
              <a:path w="541020" h="541020">
                <a:moveTo>
                  <a:pt x="303149" y="208280"/>
                </a:moveTo>
                <a:lnTo>
                  <a:pt x="284606" y="228600"/>
                </a:lnTo>
                <a:lnTo>
                  <a:pt x="283717" y="232410"/>
                </a:lnTo>
                <a:lnTo>
                  <a:pt x="284099" y="237490"/>
                </a:lnTo>
                <a:lnTo>
                  <a:pt x="284316" y="238215"/>
                </a:lnTo>
                <a:lnTo>
                  <a:pt x="293003" y="246902"/>
                </a:lnTo>
                <a:lnTo>
                  <a:pt x="292226" y="245110"/>
                </a:lnTo>
                <a:lnTo>
                  <a:pt x="292353" y="237490"/>
                </a:lnTo>
                <a:lnTo>
                  <a:pt x="294131" y="233680"/>
                </a:lnTo>
                <a:lnTo>
                  <a:pt x="297687" y="229870"/>
                </a:lnTo>
                <a:lnTo>
                  <a:pt x="301116" y="226060"/>
                </a:lnTo>
                <a:lnTo>
                  <a:pt x="304926" y="224790"/>
                </a:lnTo>
                <a:lnTo>
                  <a:pt x="335167" y="224790"/>
                </a:lnTo>
                <a:lnTo>
                  <a:pt x="331342" y="220980"/>
                </a:lnTo>
                <a:lnTo>
                  <a:pt x="329133" y="218613"/>
                </a:lnTo>
                <a:lnTo>
                  <a:pt x="318261" y="212090"/>
                </a:lnTo>
                <a:lnTo>
                  <a:pt x="317311" y="209555"/>
                </a:lnTo>
                <a:lnTo>
                  <a:pt x="303149" y="208280"/>
                </a:lnTo>
                <a:close/>
              </a:path>
              <a:path w="541020" h="541020">
                <a:moveTo>
                  <a:pt x="369081" y="193040"/>
                </a:moveTo>
                <a:lnTo>
                  <a:pt x="345439" y="193040"/>
                </a:lnTo>
                <a:lnTo>
                  <a:pt x="349376" y="194310"/>
                </a:lnTo>
                <a:lnTo>
                  <a:pt x="353313" y="198120"/>
                </a:lnTo>
                <a:lnTo>
                  <a:pt x="386333" y="232410"/>
                </a:lnTo>
                <a:lnTo>
                  <a:pt x="397128" y="220980"/>
                </a:lnTo>
                <a:lnTo>
                  <a:pt x="369081" y="193040"/>
                </a:lnTo>
                <a:close/>
              </a:path>
              <a:path w="541020" h="541020">
                <a:moveTo>
                  <a:pt x="335533" y="175260"/>
                </a:moveTo>
                <a:lnTo>
                  <a:pt x="329056" y="177800"/>
                </a:lnTo>
                <a:lnTo>
                  <a:pt x="319658" y="187960"/>
                </a:lnTo>
                <a:lnTo>
                  <a:pt x="317500" y="191770"/>
                </a:lnTo>
                <a:lnTo>
                  <a:pt x="316737" y="196850"/>
                </a:lnTo>
                <a:lnTo>
                  <a:pt x="315849" y="201930"/>
                </a:lnTo>
                <a:lnTo>
                  <a:pt x="316356" y="207010"/>
                </a:lnTo>
                <a:lnTo>
                  <a:pt x="316833" y="208280"/>
                </a:lnTo>
                <a:lnTo>
                  <a:pt x="317256" y="209555"/>
                </a:lnTo>
                <a:lnTo>
                  <a:pt x="324230" y="213360"/>
                </a:lnTo>
                <a:lnTo>
                  <a:pt x="329133" y="218613"/>
                </a:lnTo>
                <a:lnTo>
                  <a:pt x="330961" y="219710"/>
                </a:lnTo>
                <a:lnTo>
                  <a:pt x="327278" y="215900"/>
                </a:lnTo>
                <a:lnTo>
                  <a:pt x="325247" y="212090"/>
                </a:lnTo>
                <a:lnTo>
                  <a:pt x="325120" y="208280"/>
                </a:lnTo>
                <a:lnTo>
                  <a:pt x="324865" y="204470"/>
                </a:lnTo>
                <a:lnTo>
                  <a:pt x="326389" y="201930"/>
                </a:lnTo>
                <a:lnTo>
                  <a:pt x="329818" y="198120"/>
                </a:lnTo>
                <a:lnTo>
                  <a:pt x="333375" y="194310"/>
                </a:lnTo>
                <a:lnTo>
                  <a:pt x="337311" y="193040"/>
                </a:lnTo>
                <a:lnTo>
                  <a:pt x="369081" y="193040"/>
                </a:lnTo>
                <a:lnTo>
                  <a:pt x="363981" y="187960"/>
                </a:lnTo>
                <a:lnTo>
                  <a:pt x="356870" y="180340"/>
                </a:lnTo>
                <a:lnTo>
                  <a:pt x="349757" y="176530"/>
                </a:lnTo>
                <a:lnTo>
                  <a:pt x="335533" y="175260"/>
                </a:lnTo>
                <a:close/>
              </a:path>
              <a:path w="541020" h="541020">
                <a:moveTo>
                  <a:pt x="317256" y="209555"/>
                </a:moveTo>
                <a:lnTo>
                  <a:pt x="317785" y="210820"/>
                </a:lnTo>
                <a:lnTo>
                  <a:pt x="318261" y="212090"/>
                </a:lnTo>
                <a:lnTo>
                  <a:pt x="329133" y="218613"/>
                </a:lnTo>
                <a:lnTo>
                  <a:pt x="324230" y="213360"/>
                </a:lnTo>
                <a:lnTo>
                  <a:pt x="317256" y="209555"/>
                </a:lnTo>
                <a:close/>
              </a:path>
              <a:path w="541020" h="541020">
                <a:moveTo>
                  <a:pt x="347979" y="116840"/>
                </a:moveTo>
                <a:lnTo>
                  <a:pt x="337311" y="128270"/>
                </a:lnTo>
                <a:lnTo>
                  <a:pt x="413765" y="204470"/>
                </a:lnTo>
                <a:lnTo>
                  <a:pt x="424560" y="193040"/>
                </a:lnTo>
                <a:lnTo>
                  <a:pt x="419455" y="187960"/>
                </a:lnTo>
                <a:lnTo>
                  <a:pt x="417322" y="186690"/>
                </a:lnTo>
                <a:lnTo>
                  <a:pt x="415289" y="185420"/>
                </a:lnTo>
                <a:lnTo>
                  <a:pt x="404495" y="173990"/>
                </a:lnTo>
                <a:lnTo>
                  <a:pt x="405415" y="173990"/>
                </a:lnTo>
                <a:lnTo>
                  <a:pt x="390099" y="158750"/>
                </a:lnTo>
                <a:lnTo>
                  <a:pt x="389635" y="158750"/>
                </a:lnTo>
                <a:lnTo>
                  <a:pt x="378078" y="149860"/>
                </a:lnTo>
                <a:lnTo>
                  <a:pt x="376604" y="145321"/>
                </a:lnTo>
                <a:lnTo>
                  <a:pt x="347979" y="116840"/>
                </a:lnTo>
                <a:close/>
              </a:path>
              <a:path w="541020" h="541020">
                <a:moveTo>
                  <a:pt x="406907" y="176530"/>
                </a:moveTo>
                <a:lnTo>
                  <a:pt x="415289" y="185420"/>
                </a:lnTo>
                <a:lnTo>
                  <a:pt x="419353" y="187960"/>
                </a:lnTo>
                <a:lnTo>
                  <a:pt x="418179" y="186690"/>
                </a:lnTo>
                <a:lnTo>
                  <a:pt x="409244" y="177800"/>
                </a:lnTo>
                <a:lnTo>
                  <a:pt x="406907" y="176530"/>
                </a:lnTo>
                <a:close/>
              </a:path>
              <a:path w="541020" h="541020">
                <a:moveTo>
                  <a:pt x="411860" y="177800"/>
                </a:moveTo>
                <a:lnTo>
                  <a:pt x="409244" y="177800"/>
                </a:lnTo>
                <a:lnTo>
                  <a:pt x="419455" y="187960"/>
                </a:lnTo>
                <a:lnTo>
                  <a:pt x="423545" y="187960"/>
                </a:lnTo>
                <a:lnTo>
                  <a:pt x="431926" y="186690"/>
                </a:lnTo>
                <a:lnTo>
                  <a:pt x="435609" y="184150"/>
                </a:lnTo>
                <a:lnTo>
                  <a:pt x="439038" y="180340"/>
                </a:lnTo>
                <a:lnTo>
                  <a:pt x="440531" y="179070"/>
                </a:lnTo>
                <a:lnTo>
                  <a:pt x="414274" y="179070"/>
                </a:lnTo>
                <a:lnTo>
                  <a:pt x="411860" y="177800"/>
                </a:lnTo>
                <a:close/>
              </a:path>
              <a:path w="541020" h="541020">
                <a:moveTo>
                  <a:pt x="427989" y="132080"/>
                </a:moveTo>
                <a:lnTo>
                  <a:pt x="405256" y="132080"/>
                </a:lnTo>
                <a:lnTo>
                  <a:pt x="409321" y="134620"/>
                </a:lnTo>
                <a:lnTo>
                  <a:pt x="413384" y="138430"/>
                </a:lnTo>
                <a:lnTo>
                  <a:pt x="425196" y="151130"/>
                </a:lnTo>
                <a:lnTo>
                  <a:pt x="429132" y="154940"/>
                </a:lnTo>
                <a:lnTo>
                  <a:pt x="431164" y="158750"/>
                </a:lnTo>
                <a:lnTo>
                  <a:pt x="431334" y="161290"/>
                </a:lnTo>
                <a:lnTo>
                  <a:pt x="431418" y="162560"/>
                </a:lnTo>
                <a:lnTo>
                  <a:pt x="431546" y="166370"/>
                </a:lnTo>
                <a:lnTo>
                  <a:pt x="429895" y="170180"/>
                </a:lnTo>
                <a:lnTo>
                  <a:pt x="424052" y="176530"/>
                </a:lnTo>
                <a:lnTo>
                  <a:pt x="421766" y="177800"/>
                </a:lnTo>
                <a:lnTo>
                  <a:pt x="416813" y="179070"/>
                </a:lnTo>
                <a:lnTo>
                  <a:pt x="440531" y="179070"/>
                </a:lnTo>
                <a:lnTo>
                  <a:pt x="445007" y="175260"/>
                </a:lnTo>
                <a:lnTo>
                  <a:pt x="447801" y="167640"/>
                </a:lnTo>
                <a:lnTo>
                  <a:pt x="447293" y="162560"/>
                </a:lnTo>
                <a:lnTo>
                  <a:pt x="447166" y="161290"/>
                </a:lnTo>
                <a:lnTo>
                  <a:pt x="446821" y="156111"/>
                </a:lnTo>
                <a:lnTo>
                  <a:pt x="446703" y="154335"/>
                </a:lnTo>
                <a:lnTo>
                  <a:pt x="446658" y="153670"/>
                </a:lnTo>
                <a:lnTo>
                  <a:pt x="442849" y="147320"/>
                </a:lnTo>
                <a:lnTo>
                  <a:pt x="435863" y="139700"/>
                </a:lnTo>
                <a:lnTo>
                  <a:pt x="427989" y="132080"/>
                </a:lnTo>
                <a:close/>
              </a:path>
              <a:path w="541020" h="541020">
                <a:moveTo>
                  <a:pt x="405415" y="173990"/>
                </a:moveTo>
                <a:lnTo>
                  <a:pt x="404495" y="173990"/>
                </a:lnTo>
                <a:lnTo>
                  <a:pt x="406907" y="176530"/>
                </a:lnTo>
                <a:lnTo>
                  <a:pt x="409321" y="177800"/>
                </a:lnTo>
                <a:lnTo>
                  <a:pt x="407968" y="176530"/>
                </a:lnTo>
                <a:lnTo>
                  <a:pt x="405415" y="173990"/>
                </a:lnTo>
                <a:close/>
              </a:path>
              <a:path w="541020" h="541020">
                <a:moveTo>
                  <a:pt x="376604" y="145321"/>
                </a:moveTo>
                <a:lnTo>
                  <a:pt x="378078" y="149860"/>
                </a:lnTo>
                <a:lnTo>
                  <a:pt x="389635" y="158750"/>
                </a:lnTo>
                <a:lnTo>
                  <a:pt x="385662" y="154335"/>
                </a:lnTo>
                <a:lnTo>
                  <a:pt x="376604" y="145321"/>
                </a:lnTo>
                <a:close/>
              </a:path>
              <a:path w="541020" h="541020">
                <a:moveTo>
                  <a:pt x="386270" y="154940"/>
                </a:moveTo>
                <a:lnTo>
                  <a:pt x="386912" y="155723"/>
                </a:lnTo>
                <a:lnTo>
                  <a:pt x="389635" y="158750"/>
                </a:lnTo>
                <a:lnTo>
                  <a:pt x="390099" y="158750"/>
                </a:lnTo>
                <a:lnTo>
                  <a:pt x="386270" y="154940"/>
                </a:lnTo>
                <a:close/>
              </a:path>
              <a:path w="541020" h="541020">
                <a:moveTo>
                  <a:pt x="395731" y="115570"/>
                </a:moveTo>
                <a:lnTo>
                  <a:pt x="389254" y="118110"/>
                </a:lnTo>
                <a:lnTo>
                  <a:pt x="383412" y="124460"/>
                </a:lnTo>
                <a:lnTo>
                  <a:pt x="380110" y="127000"/>
                </a:lnTo>
                <a:lnTo>
                  <a:pt x="378078" y="130810"/>
                </a:lnTo>
                <a:lnTo>
                  <a:pt x="377062" y="135890"/>
                </a:lnTo>
                <a:lnTo>
                  <a:pt x="376174" y="139700"/>
                </a:lnTo>
                <a:lnTo>
                  <a:pt x="376300" y="142240"/>
                </a:lnTo>
                <a:lnTo>
                  <a:pt x="376427" y="144780"/>
                </a:lnTo>
                <a:lnTo>
                  <a:pt x="376604" y="145321"/>
                </a:lnTo>
                <a:lnTo>
                  <a:pt x="387058" y="155723"/>
                </a:lnTo>
                <a:lnTo>
                  <a:pt x="385825" y="153670"/>
                </a:lnTo>
                <a:lnTo>
                  <a:pt x="384301" y="148590"/>
                </a:lnTo>
                <a:lnTo>
                  <a:pt x="384301" y="147320"/>
                </a:lnTo>
                <a:lnTo>
                  <a:pt x="385063" y="144780"/>
                </a:lnTo>
                <a:lnTo>
                  <a:pt x="385699" y="142240"/>
                </a:lnTo>
                <a:lnTo>
                  <a:pt x="387223" y="139700"/>
                </a:lnTo>
                <a:lnTo>
                  <a:pt x="393064" y="133350"/>
                </a:lnTo>
                <a:lnTo>
                  <a:pt x="397001" y="132080"/>
                </a:lnTo>
                <a:lnTo>
                  <a:pt x="427989" y="132080"/>
                </a:lnTo>
                <a:lnTo>
                  <a:pt x="424052" y="128270"/>
                </a:lnTo>
                <a:lnTo>
                  <a:pt x="416940" y="120650"/>
                </a:lnTo>
                <a:lnTo>
                  <a:pt x="409828" y="116840"/>
                </a:lnTo>
                <a:lnTo>
                  <a:pt x="395731" y="115570"/>
                </a:lnTo>
                <a:close/>
              </a:path>
              <a:path w="541020" h="541020">
                <a:moveTo>
                  <a:pt x="461517" y="60960"/>
                </a:moveTo>
                <a:lnTo>
                  <a:pt x="455114" y="60960"/>
                </a:lnTo>
                <a:lnTo>
                  <a:pt x="449056" y="62230"/>
                </a:lnTo>
                <a:lnTo>
                  <a:pt x="427735" y="92710"/>
                </a:lnTo>
                <a:lnTo>
                  <a:pt x="428757" y="99060"/>
                </a:lnTo>
                <a:lnTo>
                  <a:pt x="452667" y="129540"/>
                </a:lnTo>
                <a:lnTo>
                  <a:pt x="471170" y="135890"/>
                </a:lnTo>
                <a:lnTo>
                  <a:pt x="477385" y="135890"/>
                </a:lnTo>
                <a:lnTo>
                  <a:pt x="483457" y="133350"/>
                </a:lnTo>
                <a:lnTo>
                  <a:pt x="489386" y="129540"/>
                </a:lnTo>
                <a:lnTo>
                  <a:pt x="495173" y="124460"/>
                </a:lnTo>
                <a:lnTo>
                  <a:pt x="498601" y="120650"/>
                </a:lnTo>
                <a:lnTo>
                  <a:pt x="466343" y="120650"/>
                </a:lnTo>
                <a:lnTo>
                  <a:pt x="461645" y="118110"/>
                </a:lnTo>
                <a:lnTo>
                  <a:pt x="460163" y="116840"/>
                </a:lnTo>
                <a:lnTo>
                  <a:pt x="455167" y="116840"/>
                </a:lnTo>
                <a:lnTo>
                  <a:pt x="446531" y="107950"/>
                </a:lnTo>
                <a:lnTo>
                  <a:pt x="448866" y="105615"/>
                </a:lnTo>
                <a:lnTo>
                  <a:pt x="445388" y="102870"/>
                </a:lnTo>
                <a:lnTo>
                  <a:pt x="442722" y="97790"/>
                </a:lnTo>
                <a:lnTo>
                  <a:pt x="442213" y="92710"/>
                </a:lnTo>
                <a:lnTo>
                  <a:pt x="441832" y="87630"/>
                </a:lnTo>
                <a:lnTo>
                  <a:pt x="443610" y="82550"/>
                </a:lnTo>
                <a:lnTo>
                  <a:pt x="447675" y="78740"/>
                </a:lnTo>
                <a:lnTo>
                  <a:pt x="450976" y="76200"/>
                </a:lnTo>
                <a:lnTo>
                  <a:pt x="454913" y="74930"/>
                </a:lnTo>
                <a:lnTo>
                  <a:pt x="487079" y="74930"/>
                </a:lnTo>
                <a:lnTo>
                  <a:pt x="481627" y="69850"/>
                </a:lnTo>
                <a:lnTo>
                  <a:pt x="468189" y="62230"/>
                </a:lnTo>
                <a:lnTo>
                  <a:pt x="461517" y="60960"/>
                </a:lnTo>
                <a:close/>
              </a:path>
              <a:path w="541020" h="541020">
                <a:moveTo>
                  <a:pt x="506222" y="97790"/>
                </a:moveTo>
                <a:lnTo>
                  <a:pt x="492125" y="97790"/>
                </a:lnTo>
                <a:lnTo>
                  <a:pt x="491998" y="100330"/>
                </a:lnTo>
                <a:lnTo>
                  <a:pt x="491362" y="104140"/>
                </a:lnTo>
                <a:lnTo>
                  <a:pt x="475996" y="120650"/>
                </a:lnTo>
                <a:lnTo>
                  <a:pt x="498601" y="120650"/>
                </a:lnTo>
                <a:lnTo>
                  <a:pt x="501268" y="116840"/>
                </a:lnTo>
                <a:lnTo>
                  <a:pt x="505078" y="107950"/>
                </a:lnTo>
                <a:lnTo>
                  <a:pt x="506095" y="102870"/>
                </a:lnTo>
                <a:lnTo>
                  <a:pt x="506222" y="97790"/>
                </a:lnTo>
                <a:close/>
              </a:path>
              <a:path w="541020" h="541020">
                <a:moveTo>
                  <a:pt x="448866" y="105615"/>
                </a:moveTo>
                <a:lnTo>
                  <a:pt x="446531" y="107950"/>
                </a:lnTo>
                <a:lnTo>
                  <a:pt x="455167" y="116840"/>
                </a:lnTo>
                <a:lnTo>
                  <a:pt x="457473" y="114534"/>
                </a:lnTo>
                <a:lnTo>
                  <a:pt x="457200" y="114300"/>
                </a:lnTo>
                <a:lnTo>
                  <a:pt x="450214" y="106680"/>
                </a:lnTo>
                <a:lnTo>
                  <a:pt x="448866" y="105615"/>
                </a:lnTo>
                <a:close/>
              </a:path>
              <a:path w="541020" h="541020">
                <a:moveTo>
                  <a:pt x="457473" y="114534"/>
                </a:moveTo>
                <a:lnTo>
                  <a:pt x="455167" y="116840"/>
                </a:lnTo>
                <a:lnTo>
                  <a:pt x="460163" y="116840"/>
                </a:lnTo>
                <a:lnTo>
                  <a:pt x="457473" y="114534"/>
                </a:lnTo>
                <a:close/>
              </a:path>
              <a:path w="541020" h="541020">
                <a:moveTo>
                  <a:pt x="487079" y="74930"/>
                </a:moveTo>
                <a:lnTo>
                  <a:pt x="463930" y="74930"/>
                </a:lnTo>
                <a:lnTo>
                  <a:pt x="468502" y="77470"/>
                </a:lnTo>
                <a:lnTo>
                  <a:pt x="473201" y="81280"/>
                </a:lnTo>
                <a:lnTo>
                  <a:pt x="448866" y="105615"/>
                </a:lnTo>
                <a:lnTo>
                  <a:pt x="450214" y="106680"/>
                </a:lnTo>
                <a:lnTo>
                  <a:pt x="457200" y="114300"/>
                </a:lnTo>
                <a:lnTo>
                  <a:pt x="457473" y="114534"/>
                </a:lnTo>
                <a:lnTo>
                  <a:pt x="491998" y="80010"/>
                </a:lnTo>
                <a:lnTo>
                  <a:pt x="488441" y="76200"/>
                </a:lnTo>
                <a:lnTo>
                  <a:pt x="487079" y="74930"/>
                </a:lnTo>
                <a:close/>
              </a:path>
              <a:path w="541020" h="541020">
                <a:moveTo>
                  <a:pt x="486282" y="22860"/>
                </a:moveTo>
                <a:lnTo>
                  <a:pt x="475614" y="33020"/>
                </a:lnTo>
                <a:lnTo>
                  <a:pt x="530225" y="87630"/>
                </a:lnTo>
                <a:lnTo>
                  <a:pt x="540892" y="77470"/>
                </a:lnTo>
                <a:lnTo>
                  <a:pt x="508450" y="45027"/>
                </a:lnTo>
                <a:lnTo>
                  <a:pt x="494791" y="33020"/>
                </a:lnTo>
                <a:lnTo>
                  <a:pt x="493997" y="30574"/>
                </a:lnTo>
                <a:lnTo>
                  <a:pt x="486282" y="22860"/>
                </a:lnTo>
                <a:close/>
              </a:path>
              <a:path w="541020" h="541020">
                <a:moveTo>
                  <a:pt x="493997" y="30574"/>
                </a:moveTo>
                <a:lnTo>
                  <a:pt x="494791" y="33020"/>
                </a:lnTo>
                <a:lnTo>
                  <a:pt x="508450" y="45027"/>
                </a:lnTo>
                <a:lnTo>
                  <a:pt x="506475" y="43053"/>
                </a:lnTo>
                <a:lnTo>
                  <a:pt x="505549" y="42257"/>
                </a:lnTo>
                <a:lnTo>
                  <a:pt x="504698" y="41275"/>
                </a:lnTo>
                <a:lnTo>
                  <a:pt x="493997" y="30574"/>
                </a:lnTo>
                <a:close/>
              </a:path>
              <a:path w="541020" h="541020">
                <a:moveTo>
                  <a:pt x="504698" y="41275"/>
                </a:moveTo>
                <a:lnTo>
                  <a:pt x="505549" y="42257"/>
                </a:lnTo>
                <a:lnTo>
                  <a:pt x="506475" y="43053"/>
                </a:lnTo>
                <a:lnTo>
                  <a:pt x="504698" y="41275"/>
                </a:lnTo>
                <a:close/>
              </a:path>
              <a:path w="541020" h="541020">
                <a:moveTo>
                  <a:pt x="516127" y="0"/>
                </a:moveTo>
                <a:lnTo>
                  <a:pt x="513206" y="0"/>
                </a:lnTo>
                <a:lnTo>
                  <a:pt x="504825" y="3810"/>
                </a:lnTo>
                <a:lnTo>
                  <a:pt x="502284" y="5080"/>
                </a:lnTo>
                <a:lnTo>
                  <a:pt x="496570" y="11430"/>
                </a:lnTo>
                <a:lnTo>
                  <a:pt x="494537" y="15240"/>
                </a:lnTo>
                <a:lnTo>
                  <a:pt x="492759" y="24130"/>
                </a:lnTo>
                <a:lnTo>
                  <a:pt x="493140" y="27940"/>
                </a:lnTo>
                <a:lnTo>
                  <a:pt x="493997" y="30574"/>
                </a:lnTo>
                <a:lnTo>
                  <a:pt x="504698" y="41275"/>
                </a:lnTo>
                <a:lnTo>
                  <a:pt x="503047" y="39370"/>
                </a:lnTo>
                <a:lnTo>
                  <a:pt x="501396" y="35560"/>
                </a:lnTo>
                <a:lnTo>
                  <a:pt x="501396" y="27940"/>
                </a:lnTo>
                <a:lnTo>
                  <a:pt x="503047" y="24130"/>
                </a:lnTo>
                <a:lnTo>
                  <a:pt x="508380" y="19050"/>
                </a:lnTo>
                <a:lnTo>
                  <a:pt x="510285" y="17780"/>
                </a:lnTo>
                <a:lnTo>
                  <a:pt x="514350" y="16510"/>
                </a:lnTo>
                <a:lnTo>
                  <a:pt x="518540" y="16510"/>
                </a:lnTo>
                <a:lnTo>
                  <a:pt x="516127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49385" y="5578728"/>
            <a:ext cx="534671" cy="53467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285160" y="2667492"/>
            <a:ext cx="178435" cy="15843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per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100,000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89241" y="6392494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01" y="0"/>
                </a:lnTo>
              </a:path>
            </a:pathLst>
          </a:custGeom>
          <a:ln w="412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32102" y="6280505"/>
            <a:ext cx="144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2025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City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144392" y="6392494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28575">
            <a:solidFill>
              <a:srgbClr val="B98BDC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487673" y="6280505"/>
            <a:ext cx="2016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Lewis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Place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2025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7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866638" y="6392494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210046" y="6280505"/>
            <a:ext cx="2011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Lewis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Place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2026</a:t>
            </a:r>
            <a:r>
              <a:rPr sz="1200" spc="8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Rate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10576" y="6659002"/>
            <a:ext cx="9944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6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44319" y="252641"/>
            <a:ext cx="5055870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9685" algn="ctr">
              <a:lnSpc>
                <a:spcPts val="2620"/>
              </a:lnSpc>
              <a:spcBef>
                <a:spcPts val="950"/>
              </a:spcBef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LEWIS</a:t>
            </a:r>
            <a:r>
              <a:rPr sz="2300" spc="11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PLACE</a:t>
            </a:r>
            <a:endParaRPr sz="2300">
              <a:latin typeface="Bahnschrift"/>
              <a:cs typeface="Bahnschrift"/>
            </a:endParaRPr>
          </a:p>
          <a:p>
            <a:pPr marR="24765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70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WEEK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8164" y="1423669"/>
            <a:ext cx="8346440" cy="0"/>
          </a:xfrm>
          <a:custGeom>
            <a:avLst/>
            <a:gdLst/>
            <a:ahLst/>
            <a:cxnLst/>
            <a:rect l="l" t="t" r="r" b="b"/>
            <a:pathLst>
              <a:path w="8346440">
                <a:moveTo>
                  <a:pt x="0" y="0"/>
                </a:moveTo>
                <a:lnTo>
                  <a:pt x="834613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58164" y="1671827"/>
            <a:ext cx="8346440" cy="4230370"/>
            <a:chOff x="658164" y="1671827"/>
            <a:chExt cx="8346440" cy="4230370"/>
          </a:xfrm>
        </p:grpSpPr>
        <p:sp>
          <p:nvSpPr>
            <p:cNvPr id="5" name="object 5"/>
            <p:cNvSpPr/>
            <p:nvPr/>
          </p:nvSpPr>
          <p:spPr>
            <a:xfrm>
              <a:off x="658164" y="1920239"/>
              <a:ext cx="8346440" cy="3479800"/>
            </a:xfrm>
            <a:custGeom>
              <a:avLst/>
              <a:gdLst/>
              <a:ahLst/>
              <a:cxnLst/>
              <a:rect l="l" t="t" r="r" b="b"/>
              <a:pathLst>
                <a:path w="8346440" h="3479800">
                  <a:moveTo>
                    <a:pt x="2027123" y="3479292"/>
                  </a:moveTo>
                  <a:lnTo>
                    <a:pt x="7511999" y="3479292"/>
                  </a:lnTo>
                </a:path>
                <a:path w="8346440" h="3479800">
                  <a:moveTo>
                    <a:pt x="7989011" y="3479292"/>
                  </a:moveTo>
                  <a:lnTo>
                    <a:pt x="8346135" y="3479292"/>
                  </a:lnTo>
                </a:path>
                <a:path w="8346440" h="3479800">
                  <a:moveTo>
                    <a:pt x="835355" y="3479292"/>
                  </a:moveTo>
                  <a:lnTo>
                    <a:pt x="1550111" y="3479292"/>
                  </a:lnTo>
                </a:path>
                <a:path w="8346440" h="3479800">
                  <a:moveTo>
                    <a:pt x="0" y="3479292"/>
                  </a:moveTo>
                  <a:lnTo>
                    <a:pt x="358343" y="3479292"/>
                  </a:lnTo>
                </a:path>
                <a:path w="8346440" h="3479800">
                  <a:moveTo>
                    <a:pt x="0" y="2982468"/>
                  </a:moveTo>
                  <a:lnTo>
                    <a:pt x="1550111" y="2982468"/>
                  </a:lnTo>
                </a:path>
                <a:path w="8346440" h="3479800">
                  <a:moveTo>
                    <a:pt x="2027123" y="2982468"/>
                  </a:moveTo>
                  <a:lnTo>
                    <a:pt x="6318707" y="2982468"/>
                  </a:lnTo>
                </a:path>
                <a:path w="8346440" h="3479800">
                  <a:moveTo>
                    <a:pt x="7989011" y="2982468"/>
                  </a:moveTo>
                  <a:lnTo>
                    <a:pt x="8346135" y="2982468"/>
                  </a:lnTo>
                </a:path>
                <a:path w="8346440" h="3479800">
                  <a:moveTo>
                    <a:pt x="6795719" y="2982468"/>
                  </a:moveTo>
                  <a:lnTo>
                    <a:pt x="7511999" y="2982468"/>
                  </a:lnTo>
                </a:path>
                <a:path w="8346440" h="3479800">
                  <a:moveTo>
                    <a:pt x="0" y="2485644"/>
                  </a:moveTo>
                  <a:lnTo>
                    <a:pt x="8346135" y="2485644"/>
                  </a:lnTo>
                </a:path>
                <a:path w="8346440" h="3479800">
                  <a:moveTo>
                    <a:pt x="7989011" y="1988820"/>
                  </a:moveTo>
                  <a:lnTo>
                    <a:pt x="8346135" y="1988820"/>
                  </a:lnTo>
                </a:path>
                <a:path w="8346440" h="3479800">
                  <a:moveTo>
                    <a:pt x="0" y="1988820"/>
                  </a:moveTo>
                  <a:lnTo>
                    <a:pt x="7511999" y="1988820"/>
                  </a:lnTo>
                </a:path>
                <a:path w="8346440" h="3479800">
                  <a:moveTo>
                    <a:pt x="0" y="1491996"/>
                  </a:moveTo>
                  <a:lnTo>
                    <a:pt x="8346135" y="1491996"/>
                  </a:lnTo>
                </a:path>
                <a:path w="8346440" h="3479800">
                  <a:moveTo>
                    <a:pt x="7989011" y="995172"/>
                  </a:moveTo>
                  <a:lnTo>
                    <a:pt x="8346135" y="995172"/>
                  </a:lnTo>
                </a:path>
                <a:path w="8346440" h="3479800">
                  <a:moveTo>
                    <a:pt x="0" y="995172"/>
                  </a:moveTo>
                  <a:lnTo>
                    <a:pt x="7511999" y="995172"/>
                  </a:lnTo>
                </a:path>
                <a:path w="8346440" h="3479800">
                  <a:moveTo>
                    <a:pt x="7989011" y="498348"/>
                  </a:moveTo>
                  <a:lnTo>
                    <a:pt x="8346135" y="498348"/>
                  </a:lnTo>
                </a:path>
                <a:path w="8346440" h="3479800">
                  <a:moveTo>
                    <a:pt x="0" y="498348"/>
                  </a:moveTo>
                  <a:lnTo>
                    <a:pt x="7511999" y="498348"/>
                  </a:lnTo>
                </a:path>
                <a:path w="8346440" h="3479800">
                  <a:moveTo>
                    <a:pt x="7989011" y="0"/>
                  </a:moveTo>
                  <a:lnTo>
                    <a:pt x="8346135" y="0"/>
                  </a:lnTo>
                </a:path>
                <a:path w="8346440" h="3479800">
                  <a:moveTo>
                    <a:pt x="0" y="0"/>
                  </a:moveTo>
                  <a:lnTo>
                    <a:pt x="7511999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93336" y="4405883"/>
              <a:ext cx="4053840" cy="1491615"/>
            </a:xfrm>
            <a:custGeom>
              <a:avLst/>
              <a:gdLst/>
              <a:ahLst/>
              <a:cxnLst/>
              <a:rect l="l" t="t" r="r" b="b"/>
              <a:pathLst>
                <a:path w="4053840" h="1491614">
                  <a:moveTo>
                    <a:pt x="477012" y="993648"/>
                  </a:moveTo>
                  <a:lnTo>
                    <a:pt x="0" y="993648"/>
                  </a:lnTo>
                  <a:lnTo>
                    <a:pt x="0" y="1491449"/>
                  </a:lnTo>
                  <a:lnTo>
                    <a:pt x="477012" y="1491449"/>
                  </a:lnTo>
                  <a:lnTo>
                    <a:pt x="477012" y="993648"/>
                  </a:lnTo>
                  <a:close/>
                </a:path>
                <a:path w="4053840" h="1491614">
                  <a:moveTo>
                    <a:pt x="2860548" y="1243584"/>
                  </a:moveTo>
                  <a:lnTo>
                    <a:pt x="2383536" y="1243584"/>
                  </a:lnTo>
                  <a:lnTo>
                    <a:pt x="2383536" y="1491449"/>
                  </a:lnTo>
                  <a:lnTo>
                    <a:pt x="2860548" y="1491449"/>
                  </a:lnTo>
                  <a:lnTo>
                    <a:pt x="2860548" y="1243584"/>
                  </a:lnTo>
                  <a:close/>
                </a:path>
                <a:path w="4053840" h="1491614">
                  <a:moveTo>
                    <a:pt x="4053840" y="0"/>
                  </a:moveTo>
                  <a:lnTo>
                    <a:pt x="3576828" y="0"/>
                  </a:lnTo>
                  <a:lnTo>
                    <a:pt x="3576828" y="1491449"/>
                  </a:lnTo>
                  <a:lnTo>
                    <a:pt x="4053840" y="1491449"/>
                  </a:lnTo>
                  <a:lnTo>
                    <a:pt x="405384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16508" y="3412235"/>
              <a:ext cx="7630795" cy="2485390"/>
            </a:xfrm>
            <a:custGeom>
              <a:avLst/>
              <a:gdLst/>
              <a:ahLst/>
              <a:cxnLst/>
              <a:rect l="l" t="t" r="r" b="b"/>
              <a:pathLst>
                <a:path w="7630795" h="2485390">
                  <a:moveTo>
                    <a:pt x="477012" y="2237232"/>
                  </a:moveTo>
                  <a:lnTo>
                    <a:pt x="0" y="2237232"/>
                  </a:lnTo>
                  <a:lnTo>
                    <a:pt x="0" y="2485098"/>
                  </a:lnTo>
                  <a:lnTo>
                    <a:pt x="477012" y="2485098"/>
                  </a:lnTo>
                  <a:lnTo>
                    <a:pt x="477012" y="2237232"/>
                  </a:lnTo>
                  <a:close/>
                </a:path>
                <a:path w="7630795" h="2485390">
                  <a:moveTo>
                    <a:pt x="1668780" y="1738884"/>
                  </a:moveTo>
                  <a:lnTo>
                    <a:pt x="1191768" y="1738884"/>
                  </a:lnTo>
                  <a:lnTo>
                    <a:pt x="1191768" y="2485098"/>
                  </a:lnTo>
                  <a:lnTo>
                    <a:pt x="1668780" y="2485098"/>
                  </a:lnTo>
                  <a:lnTo>
                    <a:pt x="1668780" y="1738884"/>
                  </a:lnTo>
                  <a:close/>
                </a:path>
                <a:path w="7630795" h="2485390">
                  <a:moveTo>
                    <a:pt x="2860548" y="1987296"/>
                  </a:moveTo>
                  <a:lnTo>
                    <a:pt x="2383536" y="1987296"/>
                  </a:lnTo>
                  <a:lnTo>
                    <a:pt x="2383536" y="2485098"/>
                  </a:lnTo>
                  <a:lnTo>
                    <a:pt x="2860548" y="2485098"/>
                  </a:lnTo>
                  <a:lnTo>
                    <a:pt x="2860548" y="1987296"/>
                  </a:lnTo>
                  <a:close/>
                </a:path>
                <a:path w="7630795" h="2485390">
                  <a:moveTo>
                    <a:pt x="4053840" y="1490472"/>
                  </a:moveTo>
                  <a:lnTo>
                    <a:pt x="3576828" y="1490472"/>
                  </a:lnTo>
                  <a:lnTo>
                    <a:pt x="3576828" y="1987296"/>
                  </a:lnTo>
                  <a:lnTo>
                    <a:pt x="4053840" y="1987296"/>
                  </a:lnTo>
                  <a:lnTo>
                    <a:pt x="4053840" y="1490472"/>
                  </a:lnTo>
                  <a:close/>
                </a:path>
                <a:path w="7630795" h="2485390">
                  <a:moveTo>
                    <a:pt x="7630668" y="0"/>
                  </a:moveTo>
                  <a:lnTo>
                    <a:pt x="7153656" y="0"/>
                  </a:lnTo>
                  <a:lnTo>
                    <a:pt x="7153656" y="993648"/>
                  </a:lnTo>
                  <a:lnTo>
                    <a:pt x="7630668" y="993648"/>
                  </a:lnTo>
                  <a:lnTo>
                    <a:pt x="7630668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16508" y="2168651"/>
              <a:ext cx="7630795" cy="3481070"/>
            </a:xfrm>
            <a:custGeom>
              <a:avLst/>
              <a:gdLst/>
              <a:ahLst/>
              <a:cxnLst/>
              <a:rect l="l" t="t" r="r" b="b"/>
              <a:pathLst>
                <a:path w="7630795" h="3481070">
                  <a:moveTo>
                    <a:pt x="477012" y="2734056"/>
                  </a:moveTo>
                  <a:lnTo>
                    <a:pt x="0" y="2734056"/>
                  </a:lnTo>
                  <a:lnTo>
                    <a:pt x="0" y="3480816"/>
                  </a:lnTo>
                  <a:lnTo>
                    <a:pt x="477012" y="3480816"/>
                  </a:lnTo>
                  <a:lnTo>
                    <a:pt x="477012" y="2734056"/>
                  </a:lnTo>
                  <a:close/>
                </a:path>
                <a:path w="7630795" h="3481070">
                  <a:moveTo>
                    <a:pt x="1668780" y="2237232"/>
                  </a:moveTo>
                  <a:lnTo>
                    <a:pt x="1191768" y="2237232"/>
                  </a:lnTo>
                  <a:lnTo>
                    <a:pt x="1191768" y="2982468"/>
                  </a:lnTo>
                  <a:lnTo>
                    <a:pt x="1668780" y="2982468"/>
                  </a:lnTo>
                  <a:lnTo>
                    <a:pt x="1668780" y="2237232"/>
                  </a:lnTo>
                  <a:close/>
                </a:path>
                <a:path w="7630795" h="3481070">
                  <a:moveTo>
                    <a:pt x="2860548" y="2734056"/>
                  </a:moveTo>
                  <a:lnTo>
                    <a:pt x="2383536" y="2734056"/>
                  </a:lnTo>
                  <a:lnTo>
                    <a:pt x="2383536" y="3230880"/>
                  </a:lnTo>
                  <a:lnTo>
                    <a:pt x="2860548" y="3230880"/>
                  </a:lnTo>
                  <a:lnTo>
                    <a:pt x="2860548" y="2734056"/>
                  </a:lnTo>
                  <a:close/>
                </a:path>
                <a:path w="7630795" h="3481070">
                  <a:moveTo>
                    <a:pt x="4053840" y="2237232"/>
                  </a:moveTo>
                  <a:lnTo>
                    <a:pt x="3576828" y="2237232"/>
                  </a:lnTo>
                  <a:lnTo>
                    <a:pt x="3576828" y="2734056"/>
                  </a:lnTo>
                  <a:lnTo>
                    <a:pt x="4053840" y="2734056"/>
                  </a:lnTo>
                  <a:lnTo>
                    <a:pt x="4053840" y="2237232"/>
                  </a:lnTo>
                  <a:close/>
                </a:path>
                <a:path w="7630795" h="3481070">
                  <a:moveTo>
                    <a:pt x="6437376" y="3230880"/>
                  </a:moveTo>
                  <a:lnTo>
                    <a:pt x="5960364" y="3230880"/>
                  </a:lnTo>
                  <a:lnTo>
                    <a:pt x="5960364" y="3480816"/>
                  </a:lnTo>
                  <a:lnTo>
                    <a:pt x="6437376" y="3480816"/>
                  </a:lnTo>
                  <a:lnTo>
                    <a:pt x="6437376" y="3230880"/>
                  </a:lnTo>
                  <a:close/>
                </a:path>
                <a:path w="7630795" h="3481070">
                  <a:moveTo>
                    <a:pt x="7630668" y="0"/>
                  </a:moveTo>
                  <a:lnTo>
                    <a:pt x="7153656" y="0"/>
                  </a:lnTo>
                  <a:lnTo>
                    <a:pt x="7153656" y="1243584"/>
                  </a:lnTo>
                  <a:lnTo>
                    <a:pt x="7630668" y="1243584"/>
                  </a:lnTo>
                  <a:lnTo>
                    <a:pt x="7630668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93336" y="1671827"/>
              <a:ext cx="4053840" cy="3728085"/>
            </a:xfrm>
            <a:custGeom>
              <a:avLst/>
              <a:gdLst/>
              <a:ahLst/>
              <a:cxnLst/>
              <a:rect l="l" t="t" r="r" b="b"/>
              <a:pathLst>
                <a:path w="4053840" h="3728085">
                  <a:moveTo>
                    <a:pt x="477012" y="2485644"/>
                  </a:moveTo>
                  <a:lnTo>
                    <a:pt x="0" y="2485644"/>
                  </a:lnTo>
                  <a:lnTo>
                    <a:pt x="0" y="2734056"/>
                  </a:lnTo>
                  <a:lnTo>
                    <a:pt x="477012" y="2734056"/>
                  </a:lnTo>
                  <a:lnTo>
                    <a:pt x="477012" y="2485644"/>
                  </a:lnTo>
                  <a:close/>
                </a:path>
                <a:path w="4053840" h="3728085">
                  <a:moveTo>
                    <a:pt x="2860548" y="2982468"/>
                  </a:moveTo>
                  <a:lnTo>
                    <a:pt x="2383536" y="2982468"/>
                  </a:lnTo>
                  <a:lnTo>
                    <a:pt x="2383536" y="3727704"/>
                  </a:lnTo>
                  <a:lnTo>
                    <a:pt x="2860548" y="3727704"/>
                  </a:lnTo>
                  <a:lnTo>
                    <a:pt x="2860548" y="2982468"/>
                  </a:lnTo>
                  <a:close/>
                </a:path>
                <a:path w="4053840" h="3728085">
                  <a:moveTo>
                    <a:pt x="4053840" y="0"/>
                  </a:moveTo>
                  <a:lnTo>
                    <a:pt x="3576828" y="0"/>
                  </a:lnTo>
                  <a:lnTo>
                    <a:pt x="3576828" y="496824"/>
                  </a:lnTo>
                  <a:lnTo>
                    <a:pt x="4053840" y="496824"/>
                  </a:lnTo>
                  <a:lnTo>
                    <a:pt x="405384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8164" y="5897334"/>
              <a:ext cx="8346440" cy="0"/>
            </a:xfrm>
            <a:custGeom>
              <a:avLst/>
              <a:gdLst/>
              <a:ahLst/>
              <a:cxnLst/>
              <a:rect l="l" t="t" r="r" b="b"/>
              <a:pathLst>
                <a:path w="8346440">
                  <a:moveTo>
                    <a:pt x="0" y="0"/>
                  </a:moveTo>
                  <a:lnTo>
                    <a:pt x="834613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6166" y="1310766"/>
            <a:ext cx="163195" cy="468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1200">
              <a:latin typeface="Bahnschrift"/>
              <a:cs typeface="Bahnschrift"/>
            </a:endParaRPr>
          </a:p>
          <a:p>
            <a:pPr marL="20955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00">
              <a:latin typeface="Bahnschrift"/>
              <a:cs typeface="Bahnschrift"/>
            </a:endParaRPr>
          </a:p>
          <a:p>
            <a:pPr marL="20320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00">
              <a:latin typeface="Bahnschrift"/>
              <a:cs typeface="Bahnschrift"/>
            </a:endParaRPr>
          </a:p>
          <a:p>
            <a:pPr marL="15240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00">
              <a:latin typeface="Bahnschrift"/>
              <a:cs typeface="Bahnschrift"/>
            </a:endParaRPr>
          </a:p>
          <a:p>
            <a:pPr marL="6413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00">
              <a:latin typeface="Bahnschrift"/>
              <a:cs typeface="Bahnschrift"/>
            </a:endParaRPr>
          </a:p>
          <a:p>
            <a:pPr marL="7175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00">
              <a:latin typeface="Bahnschrift"/>
              <a:cs typeface="Bahnschrift"/>
            </a:endParaRPr>
          </a:p>
          <a:p>
            <a:pPr marL="6286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200">
              <a:latin typeface="Bahnschrift"/>
              <a:cs typeface="Bahnschrift"/>
            </a:endParaRPr>
          </a:p>
          <a:p>
            <a:pPr marL="7112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1200">
              <a:latin typeface="Bahnschrift"/>
              <a:cs typeface="Bahnschrift"/>
            </a:endParaRPr>
          </a:p>
          <a:p>
            <a:pPr marL="65405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9878" y="5985459"/>
            <a:ext cx="288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Sun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90698" y="5985459"/>
            <a:ext cx="311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Mon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06851" y="5985459"/>
            <a:ext cx="266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Tue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2710" y="5985459"/>
            <a:ext cx="318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Wed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0005" y="5985459"/>
            <a:ext cx="268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Thu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09841" y="5985459"/>
            <a:ext cx="2146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Fri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84209" y="5985459"/>
            <a:ext cx="250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Sat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5979" y="3022551"/>
            <a:ext cx="177800" cy="1278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Number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50364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756664" y="6280505"/>
            <a:ext cx="1678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Against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Persons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80078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786632" y="6280505"/>
            <a:ext cx="1151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Property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2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289550" y="6280505"/>
            <a:ext cx="1102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Societal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637146" y="635133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744081" y="6280505"/>
            <a:ext cx="819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Unspecified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3739" y="252641"/>
            <a:ext cx="4177029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8415" algn="ctr">
              <a:lnSpc>
                <a:spcPts val="2620"/>
              </a:lnSpc>
              <a:spcBef>
                <a:spcPts val="950"/>
              </a:spcBef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LEWIS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PLACE</a:t>
            </a:r>
            <a:endParaRPr sz="2300">
              <a:latin typeface="Bahnschrift"/>
              <a:cs typeface="Bahnschrift"/>
            </a:endParaRPr>
          </a:p>
          <a:p>
            <a:pPr marR="25400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TIME</a:t>
            </a:r>
            <a:r>
              <a:rPr sz="2300" spc="9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45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3313" y="5907760"/>
            <a:ext cx="216535" cy="216535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216027" y="0"/>
                </a:moveTo>
                <a:lnTo>
                  <a:pt x="0" y="0"/>
                </a:lnTo>
                <a:lnTo>
                  <a:pt x="0" y="216027"/>
                </a:lnTo>
                <a:lnTo>
                  <a:pt x="216027" y="216027"/>
                </a:lnTo>
                <a:lnTo>
                  <a:pt x="216027" y="0"/>
                </a:lnTo>
                <a:close/>
              </a:path>
            </a:pathLst>
          </a:custGeom>
          <a:solidFill>
            <a:srgbClr val="C86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3313" y="6267793"/>
            <a:ext cx="216535" cy="216535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216027" y="0"/>
                </a:moveTo>
                <a:lnTo>
                  <a:pt x="0" y="0"/>
                </a:lnTo>
                <a:lnTo>
                  <a:pt x="0" y="216027"/>
                </a:lnTo>
                <a:lnTo>
                  <a:pt x="216027" y="216027"/>
                </a:lnTo>
                <a:lnTo>
                  <a:pt x="216027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8080" y="5909868"/>
            <a:ext cx="1936750" cy="56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Bahnschrift"/>
                <a:cs typeface="Bahnschrift"/>
              </a:rPr>
              <a:t>46%</a:t>
            </a:r>
            <a:r>
              <a:rPr sz="1200" spc="10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-</a:t>
            </a:r>
            <a:r>
              <a:rPr sz="1200" spc="10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Daytime</a:t>
            </a:r>
            <a:r>
              <a:rPr sz="1200" spc="95" dirty="0">
                <a:latin typeface="Bahnschrift"/>
                <a:cs typeface="Bahnschrift"/>
              </a:rPr>
              <a:t> </a:t>
            </a:r>
            <a:r>
              <a:rPr sz="1200" spc="-10" dirty="0">
                <a:latin typeface="Bahnschrift"/>
                <a:cs typeface="Bahnschrift"/>
              </a:rPr>
              <a:t>(8AM-</a:t>
            </a:r>
            <a:r>
              <a:rPr sz="1200" spc="-20" dirty="0">
                <a:latin typeface="Bahnschrift"/>
                <a:cs typeface="Bahnschrift"/>
              </a:rPr>
              <a:t>8PM)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1200" dirty="0">
                <a:latin typeface="Bahnschrift"/>
                <a:cs typeface="Bahnschrift"/>
              </a:rPr>
              <a:t>54%</a:t>
            </a:r>
            <a:r>
              <a:rPr sz="1200" spc="95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-</a:t>
            </a:r>
            <a:r>
              <a:rPr sz="1200" spc="95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Nighttime</a:t>
            </a:r>
            <a:r>
              <a:rPr sz="1200" spc="85" dirty="0">
                <a:latin typeface="Bahnschrift"/>
                <a:cs typeface="Bahnschrift"/>
              </a:rPr>
              <a:t> </a:t>
            </a:r>
            <a:r>
              <a:rPr sz="1200" spc="-10" dirty="0">
                <a:latin typeface="Bahnschrift"/>
                <a:cs typeface="Bahnschrift"/>
              </a:rPr>
              <a:t>(8PM-</a:t>
            </a:r>
            <a:r>
              <a:rPr sz="1200" spc="-20" dirty="0">
                <a:latin typeface="Bahnschrift"/>
                <a:cs typeface="Bahnschrift"/>
              </a:rPr>
              <a:t>8AM)</a:t>
            </a:r>
            <a:endParaRPr sz="1200">
              <a:latin typeface="Bahnschrift"/>
              <a:cs typeface="Bahnschrif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13304" y="1676400"/>
            <a:ext cx="3758565" cy="3756660"/>
            <a:chOff x="2813304" y="1676400"/>
            <a:chExt cx="3758565" cy="37566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816" y="1676400"/>
              <a:ext cx="903719" cy="19598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6196" y="1848612"/>
              <a:ext cx="1536191" cy="17861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3148" y="2313431"/>
              <a:ext cx="1958340" cy="30876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3304" y="3474720"/>
              <a:ext cx="2356104" cy="19583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16352" y="1676400"/>
              <a:ext cx="1958339" cy="20269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96205" y="1760601"/>
              <a:ext cx="763270" cy="1797050"/>
            </a:xfrm>
            <a:custGeom>
              <a:avLst/>
              <a:gdLst/>
              <a:ahLst/>
              <a:cxnLst/>
              <a:rect l="l" t="t" r="r" b="b"/>
              <a:pathLst>
                <a:path w="763270" h="1797050">
                  <a:moveTo>
                    <a:pt x="0" y="0"/>
                  </a:moveTo>
                  <a:lnTo>
                    <a:pt x="0" y="1796923"/>
                  </a:lnTo>
                  <a:lnTo>
                    <a:pt x="762762" y="169925"/>
                  </a:lnTo>
                  <a:lnTo>
                    <a:pt x="717745" y="149579"/>
                  </a:lnTo>
                  <a:lnTo>
                    <a:pt x="672250" y="130500"/>
                  </a:lnTo>
                  <a:lnTo>
                    <a:pt x="626302" y="112696"/>
                  </a:lnTo>
                  <a:lnTo>
                    <a:pt x="579929" y="96172"/>
                  </a:lnTo>
                  <a:lnTo>
                    <a:pt x="533157" y="80935"/>
                  </a:lnTo>
                  <a:lnTo>
                    <a:pt x="486013" y="66991"/>
                  </a:lnTo>
                  <a:lnTo>
                    <a:pt x="438523" y="54345"/>
                  </a:lnTo>
                  <a:lnTo>
                    <a:pt x="390715" y="43005"/>
                  </a:lnTo>
                  <a:lnTo>
                    <a:pt x="342615" y="32976"/>
                  </a:lnTo>
                  <a:lnTo>
                    <a:pt x="294251" y="24264"/>
                  </a:lnTo>
                  <a:lnTo>
                    <a:pt x="245648" y="16875"/>
                  </a:lnTo>
                  <a:lnTo>
                    <a:pt x="196834" y="10816"/>
                  </a:lnTo>
                  <a:lnTo>
                    <a:pt x="147835" y="6093"/>
                  </a:lnTo>
                  <a:lnTo>
                    <a:pt x="98678" y="2712"/>
                  </a:lnTo>
                  <a:lnTo>
                    <a:pt x="49391" y="6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96205" y="1930527"/>
              <a:ext cx="1381125" cy="1627505"/>
            </a:xfrm>
            <a:custGeom>
              <a:avLst/>
              <a:gdLst/>
              <a:ahLst/>
              <a:cxnLst/>
              <a:rect l="l" t="t" r="r" b="b"/>
              <a:pathLst>
                <a:path w="1381125" h="1627504">
                  <a:moveTo>
                    <a:pt x="762762" y="0"/>
                  </a:moveTo>
                  <a:lnTo>
                    <a:pt x="0" y="1626997"/>
                  </a:lnTo>
                  <a:lnTo>
                    <a:pt x="1381125" y="477520"/>
                  </a:lnTo>
                  <a:lnTo>
                    <a:pt x="1349029" y="440004"/>
                  </a:lnTo>
                  <a:lnTo>
                    <a:pt x="1315956" y="403432"/>
                  </a:lnTo>
                  <a:lnTo>
                    <a:pt x="1281927" y="367819"/>
                  </a:lnTo>
                  <a:lnTo>
                    <a:pt x="1246965" y="333184"/>
                  </a:lnTo>
                  <a:lnTo>
                    <a:pt x="1211092" y="299543"/>
                  </a:lnTo>
                  <a:lnTo>
                    <a:pt x="1174331" y="266913"/>
                  </a:lnTo>
                  <a:lnTo>
                    <a:pt x="1136703" y="235311"/>
                  </a:lnTo>
                  <a:lnTo>
                    <a:pt x="1098232" y="204755"/>
                  </a:lnTo>
                  <a:lnTo>
                    <a:pt x="1058939" y="175262"/>
                  </a:lnTo>
                  <a:lnTo>
                    <a:pt x="1018847" y="146848"/>
                  </a:lnTo>
                  <a:lnTo>
                    <a:pt x="977978" y="119531"/>
                  </a:lnTo>
                  <a:lnTo>
                    <a:pt x="936355" y="93329"/>
                  </a:lnTo>
                  <a:lnTo>
                    <a:pt x="893999" y="68257"/>
                  </a:lnTo>
                  <a:lnTo>
                    <a:pt x="850933" y="44333"/>
                  </a:lnTo>
                  <a:lnTo>
                    <a:pt x="807180" y="21575"/>
                  </a:lnTo>
                  <a:lnTo>
                    <a:pt x="762762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96205" y="2408047"/>
              <a:ext cx="1797050" cy="2903855"/>
            </a:xfrm>
            <a:custGeom>
              <a:avLst/>
              <a:gdLst/>
              <a:ahLst/>
              <a:cxnLst/>
              <a:rect l="l" t="t" r="r" b="b"/>
              <a:pathLst>
                <a:path w="1797050" h="2903854">
                  <a:moveTo>
                    <a:pt x="1381125" y="0"/>
                  </a:moveTo>
                  <a:lnTo>
                    <a:pt x="0" y="1149477"/>
                  </a:lnTo>
                  <a:lnTo>
                    <a:pt x="390652" y="2903347"/>
                  </a:lnTo>
                  <a:lnTo>
                    <a:pt x="439689" y="2891687"/>
                  </a:lnTo>
                  <a:lnTo>
                    <a:pt x="488308" y="2878679"/>
                  </a:lnTo>
                  <a:lnTo>
                    <a:pt x="536482" y="2864337"/>
                  </a:lnTo>
                  <a:lnTo>
                    <a:pt x="584184" y="2848673"/>
                  </a:lnTo>
                  <a:lnTo>
                    <a:pt x="631388" y="2831699"/>
                  </a:lnTo>
                  <a:lnTo>
                    <a:pt x="678068" y="2813430"/>
                  </a:lnTo>
                  <a:lnTo>
                    <a:pt x="724198" y="2793877"/>
                  </a:lnTo>
                  <a:lnTo>
                    <a:pt x="769752" y="2773054"/>
                  </a:lnTo>
                  <a:lnTo>
                    <a:pt x="814704" y="2750973"/>
                  </a:lnTo>
                  <a:lnTo>
                    <a:pt x="859026" y="2727648"/>
                  </a:lnTo>
                  <a:lnTo>
                    <a:pt x="902694" y="2703091"/>
                  </a:lnTo>
                  <a:lnTo>
                    <a:pt x="945680" y="2677315"/>
                  </a:lnTo>
                  <a:lnTo>
                    <a:pt x="987959" y="2650333"/>
                  </a:lnTo>
                  <a:lnTo>
                    <a:pt x="1029504" y="2622158"/>
                  </a:lnTo>
                  <a:lnTo>
                    <a:pt x="1070290" y="2592802"/>
                  </a:lnTo>
                  <a:lnTo>
                    <a:pt x="1110289" y="2562279"/>
                  </a:lnTo>
                  <a:lnTo>
                    <a:pt x="1149477" y="2530602"/>
                  </a:lnTo>
                  <a:lnTo>
                    <a:pt x="1186458" y="2498980"/>
                  </a:lnTo>
                  <a:lnTo>
                    <a:pt x="1222374" y="2466579"/>
                  </a:lnTo>
                  <a:lnTo>
                    <a:pt x="1257224" y="2433421"/>
                  </a:lnTo>
                  <a:lnTo>
                    <a:pt x="1291005" y="2399528"/>
                  </a:lnTo>
                  <a:lnTo>
                    <a:pt x="1323714" y="2364924"/>
                  </a:lnTo>
                  <a:lnTo>
                    <a:pt x="1355351" y="2329631"/>
                  </a:lnTo>
                  <a:lnTo>
                    <a:pt x="1385912" y="2293673"/>
                  </a:lnTo>
                  <a:lnTo>
                    <a:pt x="1415396" y="2257073"/>
                  </a:lnTo>
                  <a:lnTo>
                    <a:pt x="1443801" y="2219853"/>
                  </a:lnTo>
                  <a:lnTo>
                    <a:pt x="1471123" y="2182036"/>
                  </a:lnTo>
                  <a:lnTo>
                    <a:pt x="1497363" y="2143646"/>
                  </a:lnTo>
                  <a:lnTo>
                    <a:pt x="1522516" y="2104705"/>
                  </a:lnTo>
                  <a:lnTo>
                    <a:pt x="1546582" y="2065236"/>
                  </a:lnTo>
                  <a:lnTo>
                    <a:pt x="1569557" y="2025263"/>
                  </a:lnTo>
                  <a:lnTo>
                    <a:pt x="1591441" y="1984808"/>
                  </a:lnTo>
                  <a:lnTo>
                    <a:pt x="1612230" y="1943894"/>
                  </a:lnTo>
                  <a:lnTo>
                    <a:pt x="1631923" y="1902544"/>
                  </a:lnTo>
                  <a:lnTo>
                    <a:pt x="1650518" y="1860780"/>
                  </a:lnTo>
                  <a:lnTo>
                    <a:pt x="1668012" y="1818627"/>
                  </a:lnTo>
                  <a:lnTo>
                    <a:pt x="1684403" y="1776107"/>
                  </a:lnTo>
                  <a:lnTo>
                    <a:pt x="1699690" y="1733243"/>
                  </a:lnTo>
                  <a:lnTo>
                    <a:pt x="1713870" y="1690058"/>
                  </a:lnTo>
                  <a:lnTo>
                    <a:pt x="1726941" y="1646574"/>
                  </a:lnTo>
                  <a:lnTo>
                    <a:pt x="1738901" y="1602815"/>
                  </a:lnTo>
                  <a:lnTo>
                    <a:pt x="1749748" y="1558804"/>
                  </a:lnTo>
                  <a:lnTo>
                    <a:pt x="1759479" y="1514564"/>
                  </a:lnTo>
                  <a:lnTo>
                    <a:pt x="1768093" y="1470117"/>
                  </a:lnTo>
                  <a:lnTo>
                    <a:pt x="1775588" y="1425487"/>
                  </a:lnTo>
                  <a:lnTo>
                    <a:pt x="1781961" y="1380696"/>
                  </a:lnTo>
                  <a:lnTo>
                    <a:pt x="1787211" y="1335767"/>
                  </a:lnTo>
                  <a:lnTo>
                    <a:pt x="1791335" y="1290725"/>
                  </a:lnTo>
                  <a:lnTo>
                    <a:pt x="1794331" y="1245590"/>
                  </a:lnTo>
                  <a:lnTo>
                    <a:pt x="1796196" y="1200387"/>
                  </a:lnTo>
                  <a:lnTo>
                    <a:pt x="1796930" y="1155138"/>
                  </a:lnTo>
                  <a:lnTo>
                    <a:pt x="1796530" y="1109866"/>
                  </a:lnTo>
                  <a:lnTo>
                    <a:pt x="1794993" y="1064594"/>
                  </a:lnTo>
                  <a:lnTo>
                    <a:pt x="1792318" y="1019346"/>
                  </a:lnTo>
                  <a:lnTo>
                    <a:pt x="1788503" y="974144"/>
                  </a:lnTo>
                  <a:lnTo>
                    <a:pt x="1783545" y="929010"/>
                  </a:lnTo>
                  <a:lnTo>
                    <a:pt x="1777442" y="883969"/>
                  </a:lnTo>
                  <a:lnTo>
                    <a:pt x="1770192" y="839043"/>
                  </a:lnTo>
                  <a:lnTo>
                    <a:pt x="1761793" y="794254"/>
                  </a:lnTo>
                  <a:lnTo>
                    <a:pt x="1752244" y="749627"/>
                  </a:lnTo>
                  <a:lnTo>
                    <a:pt x="1741541" y="705183"/>
                  </a:lnTo>
                  <a:lnTo>
                    <a:pt x="1729683" y="660946"/>
                  </a:lnTo>
                  <a:lnTo>
                    <a:pt x="1716667" y="616938"/>
                  </a:lnTo>
                  <a:lnTo>
                    <a:pt x="1702493" y="573183"/>
                  </a:lnTo>
                  <a:lnTo>
                    <a:pt x="1687156" y="529704"/>
                  </a:lnTo>
                  <a:lnTo>
                    <a:pt x="1670656" y="486524"/>
                  </a:lnTo>
                  <a:lnTo>
                    <a:pt x="1652991" y="443665"/>
                  </a:lnTo>
                  <a:lnTo>
                    <a:pt x="1634157" y="401150"/>
                  </a:lnTo>
                  <a:lnTo>
                    <a:pt x="1614153" y="359003"/>
                  </a:lnTo>
                  <a:lnTo>
                    <a:pt x="1592978" y="317246"/>
                  </a:lnTo>
                  <a:lnTo>
                    <a:pt x="1570628" y="275903"/>
                  </a:lnTo>
                  <a:lnTo>
                    <a:pt x="1547101" y="234996"/>
                  </a:lnTo>
                  <a:lnTo>
                    <a:pt x="1522397" y="194548"/>
                  </a:lnTo>
                  <a:lnTo>
                    <a:pt x="1496512" y="154582"/>
                  </a:lnTo>
                  <a:lnTo>
                    <a:pt x="1469444" y="115121"/>
                  </a:lnTo>
                  <a:lnTo>
                    <a:pt x="1441192" y="76189"/>
                  </a:lnTo>
                  <a:lnTo>
                    <a:pt x="1411753" y="37807"/>
                  </a:lnTo>
                  <a:lnTo>
                    <a:pt x="1381125" y="0"/>
                  </a:lnTo>
                  <a:close/>
                </a:path>
              </a:pathLst>
            </a:custGeom>
            <a:solidFill>
              <a:srgbClr val="84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00553" y="3557523"/>
              <a:ext cx="2186305" cy="1797685"/>
            </a:xfrm>
            <a:custGeom>
              <a:avLst/>
              <a:gdLst/>
              <a:ahLst/>
              <a:cxnLst/>
              <a:rect l="l" t="t" r="r" b="b"/>
              <a:pathLst>
                <a:path w="2186304" h="1797685">
                  <a:moveTo>
                    <a:pt x="1795652" y="0"/>
                  </a:moveTo>
                  <a:lnTo>
                    <a:pt x="0" y="65531"/>
                  </a:lnTo>
                  <a:lnTo>
                    <a:pt x="2803" y="120209"/>
                  </a:lnTo>
                  <a:lnTo>
                    <a:pt x="7276" y="174742"/>
                  </a:lnTo>
                  <a:lnTo>
                    <a:pt x="13414" y="229092"/>
                  </a:lnTo>
                  <a:lnTo>
                    <a:pt x="21213" y="283219"/>
                  </a:lnTo>
                  <a:lnTo>
                    <a:pt x="30671" y="337085"/>
                  </a:lnTo>
                  <a:lnTo>
                    <a:pt x="41783" y="390651"/>
                  </a:lnTo>
                  <a:lnTo>
                    <a:pt x="52991" y="437998"/>
                  </a:lnTo>
                  <a:lnTo>
                    <a:pt x="65381" y="484755"/>
                  </a:lnTo>
                  <a:lnTo>
                    <a:pt x="78931" y="530909"/>
                  </a:lnTo>
                  <a:lnTo>
                    <a:pt x="93624" y="576448"/>
                  </a:lnTo>
                  <a:lnTo>
                    <a:pt x="109439" y="621360"/>
                  </a:lnTo>
                  <a:lnTo>
                    <a:pt x="126357" y="665633"/>
                  </a:lnTo>
                  <a:lnTo>
                    <a:pt x="144359" y="709253"/>
                  </a:lnTo>
                  <a:lnTo>
                    <a:pt x="163425" y="752210"/>
                  </a:lnTo>
                  <a:lnTo>
                    <a:pt x="183535" y="794490"/>
                  </a:lnTo>
                  <a:lnTo>
                    <a:pt x="204670" y="836080"/>
                  </a:lnTo>
                  <a:lnTo>
                    <a:pt x="226812" y="876970"/>
                  </a:lnTo>
                  <a:lnTo>
                    <a:pt x="249939" y="917146"/>
                  </a:lnTo>
                  <a:lnTo>
                    <a:pt x="274033" y="956595"/>
                  </a:lnTo>
                  <a:lnTo>
                    <a:pt x="299075" y="995306"/>
                  </a:lnTo>
                  <a:lnTo>
                    <a:pt x="325045" y="1033266"/>
                  </a:lnTo>
                  <a:lnTo>
                    <a:pt x="351923" y="1070464"/>
                  </a:lnTo>
                  <a:lnTo>
                    <a:pt x="379690" y="1106885"/>
                  </a:lnTo>
                  <a:lnTo>
                    <a:pt x="408327" y="1142519"/>
                  </a:lnTo>
                  <a:lnTo>
                    <a:pt x="437813" y="1177352"/>
                  </a:lnTo>
                  <a:lnTo>
                    <a:pt x="468131" y="1211372"/>
                  </a:lnTo>
                  <a:lnTo>
                    <a:pt x="499260" y="1244568"/>
                  </a:lnTo>
                  <a:lnTo>
                    <a:pt x="531180" y="1276926"/>
                  </a:lnTo>
                  <a:lnTo>
                    <a:pt x="563873" y="1308434"/>
                  </a:lnTo>
                  <a:lnTo>
                    <a:pt x="597318" y="1339080"/>
                  </a:lnTo>
                  <a:lnTo>
                    <a:pt x="631497" y="1368852"/>
                  </a:lnTo>
                  <a:lnTo>
                    <a:pt x="666390" y="1397737"/>
                  </a:lnTo>
                  <a:lnTo>
                    <a:pt x="701978" y="1425722"/>
                  </a:lnTo>
                  <a:lnTo>
                    <a:pt x="738240" y="1452796"/>
                  </a:lnTo>
                  <a:lnTo>
                    <a:pt x="775159" y="1478946"/>
                  </a:lnTo>
                  <a:lnTo>
                    <a:pt x="812713" y="1504159"/>
                  </a:lnTo>
                  <a:lnTo>
                    <a:pt x="850884" y="1528424"/>
                  </a:lnTo>
                  <a:lnTo>
                    <a:pt x="889652" y="1551728"/>
                  </a:lnTo>
                  <a:lnTo>
                    <a:pt x="928998" y="1574058"/>
                  </a:lnTo>
                  <a:lnTo>
                    <a:pt x="968903" y="1595403"/>
                  </a:lnTo>
                  <a:lnTo>
                    <a:pt x="1009346" y="1615749"/>
                  </a:lnTo>
                  <a:lnTo>
                    <a:pt x="1050309" y="1635085"/>
                  </a:lnTo>
                  <a:lnTo>
                    <a:pt x="1091772" y="1653397"/>
                  </a:lnTo>
                  <a:lnTo>
                    <a:pt x="1133715" y="1670675"/>
                  </a:lnTo>
                  <a:lnTo>
                    <a:pt x="1176119" y="1686905"/>
                  </a:lnTo>
                  <a:lnTo>
                    <a:pt x="1218965" y="1702074"/>
                  </a:lnTo>
                  <a:lnTo>
                    <a:pt x="1262234" y="1716172"/>
                  </a:lnTo>
                  <a:lnTo>
                    <a:pt x="1305905" y="1729184"/>
                  </a:lnTo>
                  <a:lnTo>
                    <a:pt x="1349959" y="1741100"/>
                  </a:lnTo>
                  <a:lnTo>
                    <a:pt x="1394377" y="1751906"/>
                  </a:lnTo>
                  <a:lnTo>
                    <a:pt x="1439139" y="1761590"/>
                  </a:lnTo>
                  <a:lnTo>
                    <a:pt x="1484227" y="1770140"/>
                  </a:lnTo>
                  <a:lnTo>
                    <a:pt x="1529620" y="1777543"/>
                  </a:lnTo>
                  <a:lnTo>
                    <a:pt x="1575299" y="1783787"/>
                  </a:lnTo>
                  <a:lnTo>
                    <a:pt x="1621244" y="1788860"/>
                  </a:lnTo>
                  <a:lnTo>
                    <a:pt x="1667437" y="1792750"/>
                  </a:lnTo>
                  <a:lnTo>
                    <a:pt x="1713857" y="1795443"/>
                  </a:lnTo>
                  <a:lnTo>
                    <a:pt x="1760486" y="1796927"/>
                  </a:lnTo>
                  <a:lnTo>
                    <a:pt x="1807303" y="1797191"/>
                  </a:lnTo>
                  <a:lnTo>
                    <a:pt x="1854290" y="1796222"/>
                  </a:lnTo>
                  <a:lnTo>
                    <a:pt x="1901427" y="1794007"/>
                  </a:lnTo>
                  <a:lnTo>
                    <a:pt x="1948694" y="1790535"/>
                  </a:lnTo>
                  <a:lnTo>
                    <a:pt x="1996072" y="1785792"/>
                  </a:lnTo>
                  <a:lnTo>
                    <a:pt x="2043541" y="1779766"/>
                  </a:lnTo>
                  <a:lnTo>
                    <a:pt x="2091083" y="1772445"/>
                  </a:lnTo>
                  <a:lnTo>
                    <a:pt x="2138677" y="1763817"/>
                  </a:lnTo>
                  <a:lnTo>
                    <a:pt x="2186305" y="1753870"/>
                  </a:lnTo>
                  <a:lnTo>
                    <a:pt x="1795652" y="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899417" y="1760601"/>
              <a:ext cx="1797050" cy="1862455"/>
            </a:xfrm>
            <a:custGeom>
              <a:avLst/>
              <a:gdLst/>
              <a:ahLst/>
              <a:cxnLst/>
              <a:rect l="l" t="t" r="r" b="b"/>
              <a:pathLst>
                <a:path w="1797050" h="1862454">
                  <a:moveTo>
                    <a:pt x="1796788" y="0"/>
                  </a:moveTo>
                  <a:lnTo>
                    <a:pt x="1731129" y="1143"/>
                  </a:lnTo>
                  <a:lnTo>
                    <a:pt x="1682532" y="3569"/>
                  </a:lnTo>
                  <a:lnTo>
                    <a:pt x="1634301" y="7263"/>
                  </a:lnTo>
                  <a:lnTo>
                    <a:pt x="1586452" y="12208"/>
                  </a:lnTo>
                  <a:lnTo>
                    <a:pt x="1539001" y="18388"/>
                  </a:lnTo>
                  <a:lnTo>
                    <a:pt x="1491962" y="25785"/>
                  </a:lnTo>
                  <a:lnTo>
                    <a:pt x="1445351" y="34383"/>
                  </a:lnTo>
                  <a:lnTo>
                    <a:pt x="1399186" y="44165"/>
                  </a:lnTo>
                  <a:lnTo>
                    <a:pt x="1353480" y="55114"/>
                  </a:lnTo>
                  <a:lnTo>
                    <a:pt x="1308250" y="67212"/>
                  </a:lnTo>
                  <a:lnTo>
                    <a:pt x="1263511" y="80444"/>
                  </a:lnTo>
                  <a:lnTo>
                    <a:pt x="1219279" y="94792"/>
                  </a:lnTo>
                  <a:lnTo>
                    <a:pt x="1175571" y="110239"/>
                  </a:lnTo>
                  <a:lnTo>
                    <a:pt x="1132400" y="126769"/>
                  </a:lnTo>
                  <a:lnTo>
                    <a:pt x="1089784" y="144365"/>
                  </a:lnTo>
                  <a:lnTo>
                    <a:pt x="1047738" y="163009"/>
                  </a:lnTo>
                  <a:lnTo>
                    <a:pt x="1006278" y="182685"/>
                  </a:lnTo>
                  <a:lnTo>
                    <a:pt x="965419" y="203376"/>
                  </a:lnTo>
                  <a:lnTo>
                    <a:pt x="925176" y="225066"/>
                  </a:lnTo>
                  <a:lnTo>
                    <a:pt x="885567" y="247736"/>
                  </a:lnTo>
                  <a:lnTo>
                    <a:pt x="846606" y="271371"/>
                  </a:lnTo>
                  <a:lnTo>
                    <a:pt x="808309" y="295953"/>
                  </a:lnTo>
                  <a:lnTo>
                    <a:pt x="770691" y="321466"/>
                  </a:lnTo>
                  <a:lnTo>
                    <a:pt x="733769" y="347893"/>
                  </a:lnTo>
                  <a:lnTo>
                    <a:pt x="697559" y="375217"/>
                  </a:lnTo>
                  <a:lnTo>
                    <a:pt x="662075" y="403420"/>
                  </a:lnTo>
                  <a:lnTo>
                    <a:pt x="627334" y="432487"/>
                  </a:lnTo>
                  <a:lnTo>
                    <a:pt x="593350" y="462400"/>
                  </a:lnTo>
                  <a:lnTo>
                    <a:pt x="560141" y="493142"/>
                  </a:lnTo>
                  <a:lnTo>
                    <a:pt x="527722" y="524697"/>
                  </a:lnTo>
                  <a:lnTo>
                    <a:pt x="496108" y="557047"/>
                  </a:lnTo>
                  <a:lnTo>
                    <a:pt x="465314" y="590176"/>
                  </a:lnTo>
                  <a:lnTo>
                    <a:pt x="435358" y="624067"/>
                  </a:lnTo>
                  <a:lnTo>
                    <a:pt x="406254" y="658703"/>
                  </a:lnTo>
                  <a:lnTo>
                    <a:pt x="378018" y="694067"/>
                  </a:lnTo>
                  <a:lnTo>
                    <a:pt x="350666" y="730143"/>
                  </a:lnTo>
                  <a:lnTo>
                    <a:pt x="324213" y="766912"/>
                  </a:lnTo>
                  <a:lnTo>
                    <a:pt x="298675" y="804359"/>
                  </a:lnTo>
                  <a:lnTo>
                    <a:pt x="274069" y="842467"/>
                  </a:lnTo>
                  <a:lnTo>
                    <a:pt x="250409" y="881219"/>
                  </a:lnTo>
                  <a:lnTo>
                    <a:pt x="227711" y="920597"/>
                  </a:lnTo>
                  <a:lnTo>
                    <a:pt x="205991" y="960585"/>
                  </a:lnTo>
                  <a:lnTo>
                    <a:pt x="185265" y="1001167"/>
                  </a:lnTo>
                  <a:lnTo>
                    <a:pt x="165548" y="1042324"/>
                  </a:lnTo>
                  <a:lnTo>
                    <a:pt x="146856" y="1084041"/>
                  </a:lnTo>
                  <a:lnTo>
                    <a:pt x="129205" y="1126300"/>
                  </a:lnTo>
                  <a:lnTo>
                    <a:pt x="112610" y="1169085"/>
                  </a:lnTo>
                  <a:lnTo>
                    <a:pt x="97088" y="1212379"/>
                  </a:lnTo>
                  <a:lnTo>
                    <a:pt x="82653" y="1256164"/>
                  </a:lnTo>
                  <a:lnTo>
                    <a:pt x="69322" y="1300425"/>
                  </a:lnTo>
                  <a:lnTo>
                    <a:pt x="57110" y="1345143"/>
                  </a:lnTo>
                  <a:lnTo>
                    <a:pt x="46033" y="1390303"/>
                  </a:lnTo>
                  <a:lnTo>
                    <a:pt x="36106" y="1435887"/>
                  </a:lnTo>
                  <a:lnTo>
                    <a:pt x="27346" y="1481879"/>
                  </a:lnTo>
                  <a:lnTo>
                    <a:pt x="19768" y="1528261"/>
                  </a:lnTo>
                  <a:lnTo>
                    <a:pt x="13387" y="1575017"/>
                  </a:lnTo>
                  <a:lnTo>
                    <a:pt x="8220" y="1622129"/>
                  </a:lnTo>
                  <a:lnTo>
                    <a:pt x="4282" y="1669582"/>
                  </a:lnTo>
                  <a:lnTo>
                    <a:pt x="1589" y="1717358"/>
                  </a:lnTo>
                  <a:lnTo>
                    <a:pt x="156" y="1765440"/>
                  </a:lnTo>
                  <a:lnTo>
                    <a:pt x="0" y="1813811"/>
                  </a:lnTo>
                  <a:lnTo>
                    <a:pt x="1135" y="1862455"/>
                  </a:lnTo>
                  <a:lnTo>
                    <a:pt x="1796788" y="1796923"/>
                  </a:lnTo>
                  <a:lnTo>
                    <a:pt x="1796788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14090" y="4137660"/>
              <a:ext cx="2997200" cy="1094740"/>
            </a:xfrm>
            <a:custGeom>
              <a:avLst/>
              <a:gdLst/>
              <a:ahLst/>
              <a:cxnLst/>
              <a:rect l="l" t="t" r="r" b="b"/>
              <a:pathLst>
                <a:path w="2997200" h="1094739">
                  <a:moveTo>
                    <a:pt x="2882773" y="0"/>
                  </a:moveTo>
                  <a:lnTo>
                    <a:pt x="2940050" y="65912"/>
                  </a:lnTo>
                  <a:lnTo>
                    <a:pt x="2996818" y="65912"/>
                  </a:lnTo>
                </a:path>
                <a:path w="2997200" h="1094739">
                  <a:moveTo>
                    <a:pt x="83947" y="842009"/>
                  </a:moveTo>
                  <a:lnTo>
                    <a:pt x="56642" y="1094739"/>
                  </a:lnTo>
                  <a:lnTo>
                    <a:pt x="0" y="1094739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884545" y="1618614"/>
            <a:ext cx="8597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C55A11"/>
                </a:solidFill>
                <a:latin typeface="Bahnschrift"/>
                <a:cs typeface="Bahnschrift"/>
              </a:rPr>
              <a:t>12PM-</a:t>
            </a:r>
            <a:r>
              <a:rPr sz="1400" spc="-25" dirty="0">
                <a:solidFill>
                  <a:srgbClr val="C55A11"/>
                </a:solidFill>
                <a:latin typeface="Bahnschrift"/>
                <a:cs typeface="Bahnschrift"/>
              </a:rPr>
              <a:t>4PM</a:t>
            </a:r>
            <a:endParaRPr sz="1400">
              <a:latin typeface="Bahnschrift"/>
              <a:cs typeface="Bahnschrift"/>
            </a:endParaRPr>
          </a:p>
          <a:p>
            <a:pPr marL="635" algn="ctr">
              <a:lnSpc>
                <a:spcPct val="100000"/>
              </a:lnSpc>
            </a:pPr>
            <a:r>
              <a:rPr sz="1400" spc="-25" dirty="0">
                <a:solidFill>
                  <a:srgbClr val="C55A11"/>
                </a:solidFill>
                <a:latin typeface="Bahnschrift"/>
                <a:cs typeface="Bahnschrift"/>
              </a:rPr>
              <a:t>7%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7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16751" y="4013453"/>
            <a:ext cx="8089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843B0C"/>
                </a:solidFill>
                <a:latin typeface="Bahnschrift"/>
                <a:cs typeface="Bahnschrift"/>
              </a:rPr>
              <a:t>4PM-</a:t>
            </a:r>
            <a:r>
              <a:rPr sz="1400" spc="-25" dirty="0">
                <a:solidFill>
                  <a:srgbClr val="843B0C"/>
                </a:solidFill>
                <a:latin typeface="Bahnschrift"/>
                <a:cs typeface="Bahnschrift"/>
              </a:rPr>
              <a:t>8PM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solidFill>
                  <a:srgbClr val="843B0C"/>
                </a:solidFill>
                <a:latin typeface="Bahnschrift"/>
                <a:cs typeface="Bahnschrift"/>
              </a:rPr>
              <a:t>32%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44267" y="5042408"/>
            <a:ext cx="86486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D0CECE"/>
                </a:solidFill>
                <a:latin typeface="Bahnschrift"/>
                <a:cs typeface="Bahnschrift"/>
              </a:rPr>
              <a:t>8PM-</a:t>
            </a:r>
            <a:r>
              <a:rPr sz="1400" spc="-20" dirty="0">
                <a:solidFill>
                  <a:srgbClr val="D0CECE"/>
                </a:solidFill>
                <a:latin typeface="Bahnschrift"/>
                <a:cs typeface="Bahnschrift"/>
              </a:rPr>
              <a:t>12AM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D0CECE"/>
                </a:solidFill>
                <a:latin typeface="Bahnschrift"/>
                <a:cs typeface="Bahnschrift"/>
              </a:rPr>
              <a:t>28%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31160" y="1809114"/>
            <a:ext cx="8718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AEABAB"/>
                </a:solidFill>
                <a:latin typeface="Bahnschrift"/>
                <a:cs typeface="Bahnschrift"/>
              </a:rPr>
              <a:t>12AM-</a:t>
            </a:r>
            <a:r>
              <a:rPr sz="1400" spc="-25" dirty="0">
                <a:solidFill>
                  <a:srgbClr val="AEABAB"/>
                </a:solidFill>
                <a:latin typeface="Bahnschrift"/>
                <a:cs typeface="Bahnschrift"/>
              </a:rPr>
              <a:t>4AM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AEABAB"/>
                </a:solidFill>
                <a:latin typeface="Bahnschrift"/>
                <a:cs typeface="Bahnschrift"/>
              </a:rPr>
              <a:t>26%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85869" y="1314703"/>
            <a:ext cx="15652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767070"/>
                </a:solidFill>
                <a:latin typeface="Bahnschrift"/>
                <a:cs typeface="Bahnschrift"/>
              </a:rPr>
              <a:t>4AM-8</a:t>
            </a:r>
            <a:r>
              <a:rPr sz="1400" spc="-10" dirty="0">
                <a:solidFill>
                  <a:srgbClr val="767070"/>
                </a:solidFill>
                <a:latin typeface="Bahnschrift"/>
                <a:cs typeface="Bahnschrift"/>
              </a:rPr>
              <a:t>A</a:t>
            </a:r>
            <a:r>
              <a:rPr sz="1400" spc="-765" dirty="0">
                <a:solidFill>
                  <a:srgbClr val="767070"/>
                </a:solidFill>
                <a:latin typeface="Bahnschrift"/>
                <a:cs typeface="Bahnschrift"/>
              </a:rPr>
              <a:t>M</a:t>
            </a:r>
            <a:r>
              <a:rPr sz="1400" spc="-15" dirty="0">
                <a:solidFill>
                  <a:srgbClr val="F8CAAC"/>
                </a:solidFill>
                <a:latin typeface="Bahnschrift"/>
                <a:cs typeface="Bahnschrift"/>
              </a:rPr>
              <a:t>8</a:t>
            </a:r>
            <a:r>
              <a:rPr sz="1400" spc="-10" dirty="0">
                <a:solidFill>
                  <a:srgbClr val="F8CAAC"/>
                </a:solidFill>
                <a:latin typeface="Bahnschrift"/>
                <a:cs typeface="Bahnschrift"/>
              </a:rPr>
              <a:t>AM</a:t>
            </a:r>
            <a:r>
              <a:rPr sz="1400" spc="-20" dirty="0">
                <a:solidFill>
                  <a:srgbClr val="F8CAAC"/>
                </a:solidFill>
                <a:latin typeface="Bahnschrift"/>
                <a:cs typeface="Bahnschrift"/>
              </a:rPr>
              <a:t>-12PM</a:t>
            </a:r>
            <a:endParaRPr sz="1400">
              <a:latin typeface="Bahnschrift"/>
              <a:cs typeface="Bahnschrift"/>
            </a:endParaRPr>
          </a:p>
          <a:p>
            <a:pPr marR="17145" algn="ctr">
              <a:lnSpc>
                <a:spcPct val="100000"/>
              </a:lnSpc>
              <a:tabLst>
                <a:tab pos="725170" algn="l"/>
              </a:tabLst>
            </a:pPr>
            <a:r>
              <a:rPr sz="1400" spc="-25" dirty="0">
                <a:solidFill>
                  <a:srgbClr val="767070"/>
                </a:solidFill>
                <a:latin typeface="Bahnschrift"/>
                <a:cs typeface="Bahnschrift"/>
              </a:rPr>
              <a:t>0%</a:t>
            </a:r>
            <a:r>
              <a:rPr sz="1400" dirty="0">
                <a:solidFill>
                  <a:srgbClr val="767070"/>
                </a:solidFill>
                <a:latin typeface="Bahnschrift"/>
                <a:cs typeface="Bahnschrift"/>
              </a:rPr>
              <a:t>	</a:t>
            </a:r>
            <a:r>
              <a:rPr sz="1400" spc="-25" dirty="0">
                <a:solidFill>
                  <a:srgbClr val="F8CAAC"/>
                </a:solidFill>
                <a:latin typeface="Bahnschrift"/>
                <a:cs typeface="Bahnschrift"/>
              </a:rPr>
              <a:t>7%</a:t>
            </a:r>
            <a:endParaRPr sz="14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5992" y="252641"/>
            <a:ext cx="5192395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9050" algn="ctr">
              <a:lnSpc>
                <a:spcPts val="2620"/>
              </a:lnSpc>
              <a:spcBef>
                <a:spcPts val="950"/>
              </a:spcBef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LEWIS</a:t>
            </a:r>
            <a:r>
              <a:rPr sz="2300" spc="11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PLACE</a:t>
            </a:r>
            <a:endParaRPr sz="2300">
              <a:latin typeface="Bahnschrift"/>
              <a:cs typeface="Bahnschrift"/>
            </a:endParaRPr>
          </a:p>
          <a:p>
            <a:pPr marR="22860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70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5" dirty="0">
                <a:solidFill>
                  <a:srgbClr val="252525"/>
                </a:solidFill>
                <a:latin typeface="Bahnschrift"/>
                <a:cs typeface="Bahnschrift"/>
              </a:rPr>
              <a:t>MON</a:t>
            </a:r>
            <a:r>
              <a:rPr sz="2300" spc="-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TH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6513" y="1495678"/>
            <a:ext cx="8348345" cy="0"/>
          </a:xfrm>
          <a:custGeom>
            <a:avLst/>
            <a:gdLst/>
            <a:ahLst/>
            <a:cxnLst/>
            <a:rect l="l" t="t" r="r" b="b"/>
            <a:pathLst>
              <a:path w="8348345">
                <a:moveTo>
                  <a:pt x="0" y="0"/>
                </a:moveTo>
                <a:lnTo>
                  <a:pt x="8347786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56513" y="1851215"/>
            <a:ext cx="8348345" cy="4097020"/>
            <a:chOff x="656513" y="1851215"/>
            <a:chExt cx="8348345" cy="4097020"/>
          </a:xfrm>
        </p:grpSpPr>
        <p:sp>
          <p:nvSpPr>
            <p:cNvPr id="5" name="object 5"/>
            <p:cNvSpPr/>
            <p:nvPr/>
          </p:nvSpPr>
          <p:spPr>
            <a:xfrm>
              <a:off x="656513" y="2235707"/>
              <a:ext cx="8348345" cy="3698240"/>
            </a:xfrm>
            <a:custGeom>
              <a:avLst/>
              <a:gdLst/>
              <a:ahLst/>
              <a:cxnLst/>
              <a:rect l="l" t="t" r="r" b="b"/>
              <a:pathLst>
                <a:path w="8348345" h="3698240">
                  <a:moveTo>
                    <a:pt x="0" y="2958084"/>
                  </a:moveTo>
                  <a:lnTo>
                    <a:pt x="8347786" y="2958084"/>
                  </a:lnTo>
                </a:path>
                <a:path w="8348345" h="3698240">
                  <a:moveTo>
                    <a:pt x="0" y="2218943"/>
                  </a:moveTo>
                  <a:lnTo>
                    <a:pt x="8347786" y="2218943"/>
                  </a:lnTo>
                </a:path>
                <a:path w="8348345" h="3698240">
                  <a:moveTo>
                    <a:pt x="0" y="1478279"/>
                  </a:moveTo>
                  <a:lnTo>
                    <a:pt x="8347786" y="1478279"/>
                  </a:lnTo>
                </a:path>
                <a:path w="8348345" h="3698240">
                  <a:moveTo>
                    <a:pt x="0" y="739139"/>
                  </a:moveTo>
                  <a:lnTo>
                    <a:pt x="8347786" y="739139"/>
                  </a:lnTo>
                </a:path>
                <a:path w="8348345" h="3698240">
                  <a:moveTo>
                    <a:pt x="0" y="0"/>
                  </a:moveTo>
                  <a:lnTo>
                    <a:pt x="8347786" y="0"/>
                  </a:lnTo>
                </a:path>
                <a:path w="8348345" h="3698240">
                  <a:moveTo>
                    <a:pt x="0" y="3697897"/>
                  </a:moveTo>
                  <a:lnTo>
                    <a:pt x="8347786" y="3697897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1159" y="1865502"/>
              <a:ext cx="8079105" cy="4068445"/>
            </a:xfrm>
            <a:custGeom>
              <a:avLst/>
              <a:gdLst/>
              <a:ahLst/>
              <a:cxnLst/>
              <a:rect l="l" t="t" r="r" b="b"/>
              <a:pathLst>
                <a:path w="8079105" h="4068445">
                  <a:moveTo>
                    <a:pt x="0" y="3328289"/>
                  </a:moveTo>
                  <a:lnTo>
                    <a:pt x="269544" y="2218817"/>
                  </a:lnTo>
                  <a:lnTo>
                    <a:pt x="539292" y="4068102"/>
                  </a:lnTo>
                  <a:lnTo>
                    <a:pt x="807516" y="4068102"/>
                  </a:lnTo>
                  <a:lnTo>
                    <a:pt x="1077264" y="2957957"/>
                  </a:lnTo>
                  <a:lnTo>
                    <a:pt x="1347012" y="2957957"/>
                  </a:lnTo>
                  <a:lnTo>
                    <a:pt x="1615236" y="3328289"/>
                  </a:lnTo>
                  <a:lnTo>
                    <a:pt x="1884984" y="3698621"/>
                  </a:lnTo>
                  <a:lnTo>
                    <a:pt x="2154732" y="3698621"/>
                  </a:lnTo>
                  <a:lnTo>
                    <a:pt x="2422956" y="4068102"/>
                  </a:lnTo>
                  <a:lnTo>
                    <a:pt x="2692704" y="0"/>
                  </a:lnTo>
                  <a:lnTo>
                    <a:pt x="2962452" y="4068102"/>
                  </a:lnTo>
                  <a:lnTo>
                    <a:pt x="3230676" y="3698621"/>
                  </a:lnTo>
                  <a:lnTo>
                    <a:pt x="3500424" y="3328289"/>
                  </a:lnTo>
                  <a:lnTo>
                    <a:pt x="3770172" y="4068102"/>
                  </a:lnTo>
                  <a:lnTo>
                    <a:pt x="4039920" y="3698621"/>
                  </a:lnTo>
                  <a:lnTo>
                    <a:pt x="4308144" y="4068102"/>
                  </a:lnTo>
                  <a:lnTo>
                    <a:pt x="4577892" y="4068102"/>
                  </a:lnTo>
                  <a:lnTo>
                    <a:pt x="4847640" y="4068102"/>
                  </a:lnTo>
                  <a:lnTo>
                    <a:pt x="5115864" y="4068102"/>
                  </a:lnTo>
                  <a:lnTo>
                    <a:pt x="5385612" y="3698621"/>
                  </a:lnTo>
                  <a:lnTo>
                    <a:pt x="5655360" y="3328289"/>
                  </a:lnTo>
                  <a:lnTo>
                    <a:pt x="5923584" y="3698621"/>
                  </a:lnTo>
                  <a:lnTo>
                    <a:pt x="6193332" y="4068102"/>
                  </a:lnTo>
                  <a:lnTo>
                    <a:pt x="6463080" y="3698621"/>
                  </a:lnTo>
                  <a:lnTo>
                    <a:pt x="6732828" y="3698621"/>
                  </a:lnTo>
                  <a:lnTo>
                    <a:pt x="7001052" y="4068102"/>
                  </a:lnTo>
                  <a:lnTo>
                    <a:pt x="7270800" y="4068102"/>
                  </a:lnTo>
                  <a:lnTo>
                    <a:pt x="7540548" y="2218817"/>
                  </a:lnTo>
                  <a:lnTo>
                    <a:pt x="7808772" y="4068102"/>
                  </a:lnTo>
                  <a:lnTo>
                    <a:pt x="8078520" y="4068102"/>
                  </a:lnTo>
                </a:path>
              </a:pathLst>
            </a:custGeom>
            <a:ln w="285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23163" y="5081778"/>
            <a:ext cx="1041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5239" y="4342003"/>
            <a:ext cx="112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773" y="3602228"/>
            <a:ext cx="1041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6153" y="2861894"/>
            <a:ext cx="111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7080" y="2122423"/>
            <a:ext cx="1593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2567" y="1382648"/>
            <a:ext cx="154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12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5979" y="3073884"/>
            <a:ext cx="177800" cy="12820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Number</a:t>
            </a:r>
            <a:r>
              <a:rPr sz="1200" spc="10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7982" y="5804103"/>
            <a:ext cx="8531860" cy="64706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  <a:p>
            <a:pPr marL="347980">
              <a:lnSpc>
                <a:spcPct val="100000"/>
              </a:lnSpc>
              <a:spcBef>
                <a:spcPts val="135"/>
              </a:spcBef>
              <a:tabLst>
                <a:tab pos="602615" algn="l"/>
                <a:tab pos="871219" algn="l"/>
                <a:tab pos="1137920" algn="l"/>
                <a:tab pos="1408430" algn="l"/>
                <a:tab pos="1680210" algn="l"/>
                <a:tab pos="1950720" algn="l"/>
                <a:tab pos="2215515" algn="l"/>
                <a:tab pos="2488565" algn="l"/>
                <a:tab pos="2729230" algn="l"/>
                <a:tab pos="3015615" algn="l"/>
                <a:tab pos="3270885" algn="l"/>
                <a:tab pos="3539490" algn="l"/>
                <a:tab pos="3805554" algn="l"/>
                <a:tab pos="4076700" algn="l"/>
                <a:tab pos="4348480" algn="l"/>
                <a:tab pos="4618355" algn="l"/>
                <a:tab pos="4883150" algn="l"/>
                <a:tab pos="5156200" algn="l"/>
              </a:tabLst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3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5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7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9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12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13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14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15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16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17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18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19</a:t>
            </a:r>
            <a:r>
              <a:rPr sz="1200" spc="26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20</a:t>
            </a:r>
            <a:r>
              <a:rPr sz="1200" spc="26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21</a:t>
            </a:r>
            <a:r>
              <a:rPr sz="1200" spc="27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22</a:t>
            </a:r>
            <a:r>
              <a:rPr sz="1200" spc="21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23</a:t>
            </a:r>
            <a:r>
              <a:rPr sz="1200" spc="204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24</a:t>
            </a:r>
            <a:r>
              <a:rPr sz="1200" spc="19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25</a:t>
            </a:r>
            <a:r>
              <a:rPr sz="1200" spc="21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26</a:t>
            </a:r>
            <a:r>
              <a:rPr sz="1200" spc="229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27</a:t>
            </a:r>
            <a:r>
              <a:rPr sz="1200" spc="21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28</a:t>
            </a:r>
            <a:r>
              <a:rPr sz="1200" spc="21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29</a:t>
            </a:r>
            <a:r>
              <a:rPr sz="1200" spc="21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30</a:t>
            </a:r>
            <a:r>
              <a:rPr sz="1200" spc="254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31</a:t>
            </a:r>
            <a:endParaRPr sz="1200">
              <a:latin typeface="Bahnschrift"/>
              <a:cs typeface="Bahnschrift"/>
            </a:endParaRPr>
          </a:p>
          <a:p>
            <a:pPr marL="3841115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Day</a:t>
            </a:r>
            <a:r>
              <a:rPr sz="1200" spc="10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the</a:t>
            </a:r>
            <a:r>
              <a:rPr sz="1200" spc="9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Bahnschrift"/>
                <a:cs typeface="Bahnschrift"/>
              </a:rPr>
              <a:t>Month</a:t>
            </a:r>
            <a:endParaRPr sz="12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2245" y="2386710"/>
            <a:ext cx="6939915" cy="1645920"/>
          </a:xfrm>
          <a:prstGeom prst="rect">
            <a:avLst/>
          </a:prstGeo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vert="horz" wrap="square" lIns="0" tIns="287655" rIns="0" bIns="0" rtlCol="0">
            <a:spAutoFit/>
          </a:bodyPr>
          <a:lstStyle/>
          <a:p>
            <a:pPr marR="20955" algn="ctr">
              <a:lnSpc>
                <a:spcPts val="3990"/>
              </a:lnSpc>
              <a:spcBef>
                <a:spcPts val="2265"/>
              </a:spcBef>
            </a:pPr>
            <a:r>
              <a:rPr sz="3500" spc="160" dirty="0">
                <a:solidFill>
                  <a:srgbClr val="252525"/>
                </a:solidFill>
                <a:latin typeface="Bahnschrift"/>
                <a:cs typeface="Bahnschrift"/>
              </a:rPr>
              <a:t>VANDEVENTER</a:t>
            </a:r>
            <a:endParaRPr sz="3500">
              <a:latin typeface="Bahnschrift"/>
              <a:cs typeface="Bahnschrift"/>
            </a:endParaRPr>
          </a:p>
          <a:p>
            <a:pPr marR="27940" algn="ctr">
              <a:lnSpc>
                <a:spcPts val="3990"/>
              </a:lnSpc>
            </a:pPr>
            <a:r>
              <a:rPr sz="3500" spc="145" dirty="0">
                <a:solidFill>
                  <a:srgbClr val="252525"/>
                </a:solidFill>
                <a:latin typeface="Bahnschrift"/>
                <a:cs typeface="Bahnschrift"/>
              </a:rPr>
              <a:t>NEIGHBORHOOD</a:t>
            </a:r>
            <a:r>
              <a:rPr sz="3500" spc="73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3500" spc="135" dirty="0">
                <a:solidFill>
                  <a:srgbClr val="252525"/>
                </a:solidFill>
                <a:latin typeface="Bahnschrift"/>
                <a:cs typeface="Bahnschrift"/>
              </a:rPr>
              <a:t>DETAIL</a:t>
            </a:r>
            <a:endParaRPr sz="35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84957" y="440690"/>
            <a:ext cx="3980179" cy="960518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240029" rIns="0" bIns="0" rtlCol="0">
            <a:spAutoFit/>
          </a:bodyPr>
          <a:lstStyle/>
          <a:p>
            <a:pPr marL="515620" marR="535940" indent="207010">
              <a:lnSpc>
                <a:spcPts val="2810"/>
              </a:lnSpc>
              <a:spcBef>
                <a:spcPts val="1889"/>
              </a:spcBef>
            </a:pPr>
            <a:r>
              <a:rPr sz="2600" b="0" spc="160" dirty="0">
                <a:solidFill>
                  <a:srgbClr val="252525"/>
                </a:solidFill>
                <a:latin typeface="Bahnschrift"/>
                <a:cs typeface="Bahnschrift"/>
              </a:rPr>
              <a:t>VANDEVENTER </a:t>
            </a:r>
            <a:r>
              <a:rPr sz="2600" b="0" spc="145" dirty="0">
                <a:solidFill>
                  <a:srgbClr val="252525"/>
                </a:solidFill>
                <a:latin typeface="Bahnschrift"/>
                <a:cs typeface="Bahnschrift"/>
              </a:rPr>
              <a:t>SUMMARY</a:t>
            </a:r>
            <a:r>
              <a:rPr lang="en-US" sz="2600" b="0" spc="640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600" b="0" spc="145" dirty="0">
                <a:solidFill>
                  <a:srgbClr val="252525"/>
                </a:solidFill>
                <a:latin typeface="Bahnschrift"/>
                <a:cs typeface="Bahnschrift"/>
              </a:rPr>
              <a:t>NOTES</a:t>
            </a:r>
            <a:endParaRPr sz="2600" dirty="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78648" y="659621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9200" y="1401208"/>
            <a:ext cx="7386955" cy="5059718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435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sz="2600" b="1" u="sng" spc="-6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39</a:t>
            </a:r>
            <a:r>
              <a:rPr sz="2600" b="1" u="sng" spc="-12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3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total</a:t>
            </a:r>
            <a:r>
              <a:rPr sz="2600" b="1" u="sng" spc="-11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5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crimes</a:t>
            </a:r>
            <a:r>
              <a:rPr sz="2600" b="1" u="sng" spc="-9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7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in</a:t>
            </a:r>
            <a:r>
              <a:rPr sz="2600" b="1" u="sng" spc="-10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11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July</a:t>
            </a:r>
            <a:r>
              <a:rPr sz="2600" b="1" u="sng" spc="-7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2026</a:t>
            </a:r>
            <a:endParaRPr sz="2600" dirty="0">
              <a:latin typeface="Bahnschrift" panose="020B0502040204020203" pitchFamily="34" charset="0"/>
              <a:cs typeface="Arial"/>
            </a:endParaRPr>
          </a:p>
          <a:p>
            <a:pPr marL="544195" lvl="1" indent="-303530">
              <a:lnSpc>
                <a:spcPct val="100000"/>
              </a:lnSpc>
              <a:spcBef>
                <a:spcPts val="1120"/>
              </a:spcBef>
              <a:buClr>
                <a:srgbClr val="9BAEB5"/>
              </a:buClr>
              <a:buFont typeface="Arial MT"/>
              <a:buChar char="•"/>
              <a:tabLst>
                <a:tab pos="544195" algn="l"/>
              </a:tabLst>
            </a:pPr>
            <a:r>
              <a:rPr sz="22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Up</a:t>
            </a:r>
            <a:r>
              <a:rPr sz="2200" spc="16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8.3%</a:t>
            </a:r>
            <a:r>
              <a:rPr sz="2200" spc="165" dirty="0">
                <a:solidFill>
                  <a:srgbClr val="FF000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2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2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(36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468630" lvl="1" indent="-227965">
              <a:lnSpc>
                <a:spcPct val="100000"/>
              </a:lnSpc>
              <a:spcBef>
                <a:spcPts val="925"/>
              </a:spcBef>
              <a:buClr>
                <a:srgbClr val="9BAEB5"/>
              </a:buClr>
              <a:buFont typeface="Arial MT"/>
              <a:buChar char="•"/>
              <a:tabLst>
                <a:tab pos="468630" algn="l"/>
              </a:tabLst>
            </a:pPr>
            <a:r>
              <a:rPr sz="2200" b="1" dirty="0">
                <a:latin typeface="Bahnschrift" panose="020B0502040204020203" pitchFamily="34" charset="0"/>
                <a:cs typeface="Arial"/>
              </a:rPr>
              <a:t>7</a:t>
            </a:r>
            <a:r>
              <a:rPr sz="2200" b="1" spc="-5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55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6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85" dirty="0">
                <a:latin typeface="Bahnschrift" panose="020B0502040204020203" pitchFamily="34" charset="0"/>
                <a:cs typeface="Arial"/>
              </a:rPr>
              <a:t>persons</a:t>
            </a:r>
            <a:r>
              <a:rPr sz="2200" b="1" spc="-6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2200" spc="17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763905" lvl="2" indent="-294640">
              <a:lnSpc>
                <a:spcPct val="100000"/>
              </a:lnSpc>
              <a:spcBef>
                <a:spcPts val="1070"/>
              </a:spcBef>
              <a:buClr>
                <a:srgbClr val="9BAEB5"/>
              </a:buClr>
              <a:buFont typeface="Arial MT"/>
              <a:buChar char="•"/>
              <a:tabLst>
                <a:tab pos="763905" algn="l"/>
              </a:tabLst>
            </a:pP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1900" spc="14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12.5%</a:t>
            </a:r>
            <a:r>
              <a:rPr sz="1900" spc="15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4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July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(8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  <a:p>
            <a:pPr marL="241300" indent="-228600">
              <a:lnSpc>
                <a:spcPct val="100000"/>
              </a:lnSpc>
              <a:spcBef>
                <a:spcPts val="894"/>
              </a:spcBef>
              <a:buClr>
                <a:srgbClr val="9BAEB5"/>
              </a:buClr>
              <a:buFont typeface="Arial MT"/>
              <a:buChar char="•"/>
              <a:tabLst>
                <a:tab pos="241300" algn="l"/>
              </a:tabLst>
            </a:pPr>
            <a:r>
              <a:rPr sz="2600" b="1" u="sng" spc="-25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178</a:t>
            </a:r>
            <a:r>
              <a:rPr sz="2600" b="1" u="sng" spc="-3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total</a:t>
            </a:r>
            <a:r>
              <a:rPr sz="2600" b="1" u="sng" spc="-15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5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crimes</a:t>
            </a:r>
            <a:r>
              <a:rPr sz="2600" b="1" u="sng" spc="-9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13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so</a:t>
            </a:r>
            <a:r>
              <a:rPr sz="2600" b="1" u="sng" spc="-5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far</a:t>
            </a:r>
            <a:r>
              <a:rPr sz="2600" b="1" u="sng" spc="-7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6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in</a:t>
            </a:r>
            <a:r>
              <a:rPr sz="2600" b="1" u="sng" spc="-75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 </a:t>
            </a:r>
            <a:r>
              <a:rPr sz="2600" b="1" u="sng" spc="-20" dirty="0">
                <a:uFill>
                  <a:solidFill>
                    <a:srgbClr val="000000"/>
                  </a:solidFill>
                </a:uFill>
                <a:latin typeface="Bahnschrift" panose="020B0502040204020203" pitchFamily="34" charset="0"/>
                <a:cs typeface="Arial"/>
              </a:rPr>
              <a:t>2026</a:t>
            </a:r>
            <a:endParaRPr sz="2600" dirty="0">
              <a:latin typeface="Bahnschrift" panose="020B0502040204020203" pitchFamily="34" charset="0"/>
              <a:cs typeface="Arial"/>
            </a:endParaRPr>
          </a:p>
          <a:p>
            <a:pPr marL="544195" lvl="1" indent="-303530">
              <a:lnSpc>
                <a:spcPct val="100000"/>
              </a:lnSpc>
              <a:spcBef>
                <a:spcPts val="1110"/>
              </a:spcBef>
              <a:buClr>
                <a:srgbClr val="9BAEB5"/>
              </a:buClr>
              <a:buFont typeface="Arial MT"/>
              <a:buChar char="•"/>
              <a:tabLst>
                <a:tab pos="544195" algn="l"/>
              </a:tabLst>
            </a:pPr>
            <a:r>
              <a:rPr sz="22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2200" spc="16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21.9%</a:t>
            </a:r>
            <a:r>
              <a:rPr sz="2200" spc="17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22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22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22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22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4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2200" spc="19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(228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544195" lvl="1" indent="-303530">
              <a:lnSpc>
                <a:spcPct val="100000"/>
              </a:lnSpc>
              <a:spcBef>
                <a:spcPts val="925"/>
              </a:spcBef>
              <a:buClr>
                <a:srgbClr val="9BAEB5"/>
              </a:buClr>
              <a:buFont typeface="Arial MT"/>
              <a:buChar char="•"/>
              <a:tabLst>
                <a:tab pos="544195" algn="l"/>
              </a:tabLst>
            </a:pPr>
            <a:r>
              <a:rPr sz="2200" b="1" spc="-45" dirty="0">
                <a:latin typeface="Bahnschrift" panose="020B0502040204020203" pitchFamily="34" charset="0"/>
                <a:cs typeface="Arial"/>
              </a:rPr>
              <a:t>32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30" dirty="0">
                <a:latin typeface="Bahnschrift" panose="020B0502040204020203" pitchFamily="34" charset="0"/>
                <a:cs typeface="Arial"/>
              </a:rPr>
              <a:t>total</a:t>
            </a:r>
            <a:r>
              <a:rPr sz="2200" b="1" spc="-7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200" b="1" spc="-5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5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persons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so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far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696595" lvl="2" indent="-227329">
              <a:lnSpc>
                <a:spcPct val="100000"/>
              </a:lnSpc>
              <a:spcBef>
                <a:spcPts val="1080"/>
              </a:spcBef>
              <a:buClr>
                <a:srgbClr val="9BAEB5"/>
              </a:buClr>
              <a:buFont typeface="Arial MT"/>
              <a:buChar char="•"/>
              <a:tabLst>
                <a:tab pos="696595" algn="l"/>
              </a:tabLst>
            </a:pP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1900" spc="16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50.0%</a:t>
            </a:r>
            <a:r>
              <a:rPr sz="1900" spc="15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4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8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(64</a:t>
            </a:r>
            <a:r>
              <a:rPr sz="1900" spc="14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  <a:p>
            <a:pPr marL="468630" lvl="1" indent="-227965">
              <a:lnSpc>
                <a:spcPct val="100000"/>
              </a:lnSpc>
              <a:spcBef>
                <a:spcPts val="925"/>
              </a:spcBef>
              <a:buClr>
                <a:srgbClr val="9BAEB5"/>
              </a:buClr>
              <a:buFont typeface="Arial MT"/>
              <a:buChar char="•"/>
              <a:tabLst>
                <a:tab pos="468630" algn="l"/>
              </a:tabLst>
            </a:pPr>
            <a:r>
              <a:rPr sz="2200" b="1" dirty="0">
                <a:latin typeface="Bahnschrift" panose="020B0502040204020203" pitchFamily="34" charset="0"/>
                <a:cs typeface="Arial"/>
              </a:rPr>
              <a:t>84</a:t>
            </a:r>
            <a:r>
              <a:rPr sz="2200" b="1" spc="-7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30" dirty="0">
                <a:latin typeface="Bahnschrift" panose="020B0502040204020203" pitchFamily="34" charset="0"/>
                <a:cs typeface="Arial"/>
              </a:rPr>
              <a:t>total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45" dirty="0">
                <a:latin typeface="Bahnschrift" panose="020B0502040204020203" pitchFamily="34" charset="0"/>
                <a:cs typeface="Arial"/>
              </a:rPr>
              <a:t>crimes</a:t>
            </a:r>
            <a:r>
              <a:rPr sz="2200" b="1" spc="-50" dirty="0">
                <a:latin typeface="Bahnschrift" panose="020B0502040204020203" pitchFamily="34" charset="0"/>
                <a:cs typeface="Arial"/>
              </a:rPr>
              <a:t> </a:t>
            </a:r>
            <a:r>
              <a:rPr sz="2200" b="1" spc="-90" dirty="0">
                <a:latin typeface="Bahnschrift" panose="020B0502040204020203" pitchFamily="34" charset="0"/>
                <a:cs typeface="Arial"/>
              </a:rPr>
              <a:t>against</a:t>
            </a:r>
            <a:r>
              <a:rPr sz="2200" b="1" spc="-65" dirty="0">
                <a:latin typeface="Bahnschrift" panose="020B0502040204020203" pitchFamily="34" charset="0"/>
                <a:cs typeface="Arial"/>
              </a:rPr>
              <a:t> property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so</a:t>
            </a:r>
            <a:r>
              <a:rPr sz="2200" spc="17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far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2200" spc="16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2200" spc="-20" dirty="0">
                <a:latin typeface="Bahnschrift" panose="020B0502040204020203" pitchFamily="34" charset="0"/>
                <a:cs typeface="Bahnschrift"/>
              </a:rPr>
              <a:t>2026</a:t>
            </a:r>
            <a:endParaRPr sz="2200" dirty="0">
              <a:latin typeface="Bahnschrift" panose="020B0502040204020203" pitchFamily="34" charset="0"/>
              <a:cs typeface="Bahnschrift"/>
            </a:endParaRPr>
          </a:p>
          <a:p>
            <a:pPr marL="696595" lvl="2" indent="-227329">
              <a:lnSpc>
                <a:spcPct val="100000"/>
              </a:lnSpc>
              <a:spcBef>
                <a:spcPts val="1065"/>
              </a:spcBef>
              <a:buClr>
                <a:srgbClr val="9BAEB5"/>
              </a:buClr>
              <a:buFont typeface="Arial MT"/>
              <a:buChar char="•"/>
              <a:tabLst>
                <a:tab pos="696595" algn="l"/>
              </a:tabLst>
            </a:pP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Down</a:t>
            </a:r>
            <a:r>
              <a:rPr sz="1900" spc="16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3.4%</a:t>
            </a:r>
            <a:r>
              <a:rPr sz="1900" spc="125" dirty="0">
                <a:solidFill>
                  <a:srgbClr val="00AF50"/>
                </a:solidFill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compared</a:t>
            </a:r>
            <a:r>
              <a:rPr sz="19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to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this</a:t>
            </a:r>
            <a:r>
              <a:rPr sz="1900" spc="16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time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in</a:t>
            </a:r>
            <a:r>
              <a:rPr sz="1900" spc="150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2025</a:t>
            </a:r>
            <a:r>
              <a:rPr sz="1900" spc="18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dirty="0">
                <a:latin typeface="Bahnschrift" panose="020B0502040204020203" pitchFamily="34" charset="0"/>
                <a:cs typeface="Bahnschrift"/>
              </a:rPr>
              <a:t>(87</a:t>
            </a:r>
            <a:r>
              <a:rPr sz="1900" spc="155" dirty="0">
                <a:latin typeface="Bahnschrift" panose="020B0502040204020203" pitchFamily="34" charset="0"/>
                <a:cs typeface="Bahnschrift"/>
              </a:rPr>
              <a:t> </a:t>
            </a:r>
            <a:r>
              <a:rPr sz="1900" spc="-10" dirty="0">
                <a:latin typeface="Bahnschrift" panose="020B0502040204020203" pitchFamily="34" charset="0"/>
                <a:cs typeface="Bahnschrift"/>
              </a:rPr>
              <a:t>crimes)</a:t>
            </a:r>
            <a:endParaRPr sz="1900" dirty="0">
              <a:latin typeface="Bahnschrift" panose="020B0502040204020203" pitchFamily="34" charset="0"/>
              <a:cs typeface="Bahnschrif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4891" y="1154205"/>
          <a:ext cx="8414378" cy="2622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4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8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21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33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32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59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10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3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640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8196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1605">
                <a:tc gridSpan="14"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spc="-20" dirty="0">
                          <a:latin typeface="Bahnschrift"/>
                          <a:cs typeface="Bahnschrift"/>
                        </a:rPr>
                        <a:t>2025</a:t>
                      </a:r>
                      <a:endParaRPr sz="1000">
                        <a:latin typeface="Bahnschrift"/>
                        <a:cs typeface="Bahnschrif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Crimes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Jan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Feb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Apr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Aug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Sep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Oct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Nov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Dec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Aggravated</a:t>
                      </a:r>
                      <a:r>
                        <a:rPr sz="1100" spc="5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Assault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5270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31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Arson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Burglary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Homicide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Larceny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Motor</a:t>
                      </a:r>
                      <a:r>
                        <a:rPr sz="1100" spc="8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Vehicle</a:t>
                      </a:r>
                      <a:r>
                        <a:rPr sz="1100" spc="7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Theft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143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Robbery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604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6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573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969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110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795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943850" y="6685519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9867" y="207556"/>
            <a:ext cx="5286375" cy="845185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 marR="20955" algn="ctr">
              <a:lnSpc>
                <a:spcPts val="2620"/>
              </a:lnSpc>
              <a:spcBef>
                <a:spcPts val="560"/>
              </a:spcBef>
            </a:pPr>
            <a:r>
              <a:rPr sz="2300" spc="165" dirty="0">
                <a:solidFill>
                  <a:srgbClr val="252525"/>
                </a:solidFill>
                <a:latin typeface="Bahnschrift"/>
                <a:cs typeface="Bahnschrift"/>
              </a:rPr>
              <a:t>VANDEVENTER</a:t>
            </a:r>
            <a:endParaRPr sz="2300">
              <a:latin typeface="Bahnschrift"/>
              <a:cs typeface="Bahnschrift"/>
            </a:endParaRPr>
          </a:p>
          <a:p>
            <a:pPr marR="22225" algn="ctr">
              <a:lnSpc>
                <a:spcPts val="2620"/>
              </a:lnSpc>
            </a:pPr>
            <a:r>
              <a:rPr sz="2300" spc="150" dirty="0">
                <a:solidFill>
                  <a:srgbClr val="252525"/>
                </a:solidFill>
                <a:latin typeface="Bahnschrift"/>
                <a:cs typeface="Bahnschrift"/>
              </a:rPr>
              <a:t>YEAR</a:t>
            </a:r>
            <a:r>
              <a:rPr sz="2300" spc="9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TO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50" dirty="0">
                <a:solidFill>
                  <a:srgbClr val="252525"/>
                </a:solidFill>
                <a:latin typeface="Bahnschrift"/>
                <a:cs typeface="Bahnschrift"/>
              </a:rPr>
              <a:t>YEAR</a:t>
            </a:r>
            <a:r>
              <a:rPr sz="2300" spc="9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35" dirty="0">
                <a:solidFill>
                  <a:srgbClr val="252525"/>
                </a:solidFill>
                <a:latin typeface="Bahnschrift"/>
                <a:cs typeface="Bahnschrift"/>
              </a:rPr>
              <a:t>COMPARISON</a:t>
            </a:r>
            <a:endParaRPr sz="2300">
              <a:latin typeface="Bahnschrift"/>
              <a:cs typeface="Bahnschrif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70751" y="3931568"/>
          <a:ext cx="8422001" cy="2716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4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88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10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51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76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8387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0970">
                <a:tc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spc="-20" dirty="0">
                          <a:latin typeface="Bahnschrift"/>
                          <a:cs typeface="Bahnschrift"/>
                        </a:rPr>
                        <a:t>2026</a:t>
                      </a:r>
                      <a:endParaRPr sz="1000">
                        <a:latin typeface="Bahnschrift"/>
                        <a:cs typeface="Bahnschrif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Crimes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Jan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Feb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Apr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May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Jul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Aug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Sep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Oct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Nov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Dec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104139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R="34544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Aggravated</a:t>
                      </a:r>
                      <a:r>
                        <a:rPr sz="1100" spc="5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Assault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8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159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62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Arson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82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Burglary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1594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Homicide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82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Larceny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10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10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100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100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100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3810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000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R="3619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Motor</a:t>
                      </a:r>
                      <a:r>
                        <a:rPr sz="1100" spc="8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Vehicle</a:t>
                      </a:r>
                      <a:r>
                        <a:rPr sz="1100" spc="7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Theft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Robbery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62229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Total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2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7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50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9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14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10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11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/>
                          <a:cs typeface="Bahnschrift"/>
                        </a:rPr>
                        <a:t>35</a:t>
                      </a:r>
                      <a:endParaRPr sz="1100">
                        <a:latin typeface="Bahnschrift"/>
                        <a:cs typeface="Bahnschrift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F79B2BB-04CD-8B2E-A7FD-CB2F1C1C1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6632254"/>
            <a:ext cx="3999323" cy="30482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5992" y="252641"/>
            <a:ext cx="5192395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19050" algn="ctr">
              <a:lnSpc>
                <a:spcPts val="2620"/>
              </a:lnSpc>
              <a:spcBef>
                <a:spcPts val="950"/>
              </a:spcBef>
            </a:pPr>
            <a:r>
              <a:rPr sz="2300" spc="165" dirty="0">
                <a:solidFill>
                  <a:srgbClr val="252525"/>
                </a:solidFill>
                <a:latin typeface="Bahnschrift"/>
                <a:cs typeface="Bahnschrift"/>
              </a:rPr>
              <a:t>VANDEVENTER</a:t>
            </a:r>
            <a:endParaRPr sz="2300">
              <a:latin typeface="Bahnschrift"/>
              <a:cs typeface="Bahnschrift"/>
            </a:endParaRPr>
          </a:p>
          <a:p>
            <a:pPr marR="22860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70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5" dirty="0">
                <a:solidFill>
                  <a:srgbClr val="252525"/>
                </a:solidFill>
                <a:latin typeface="Bahnschrift"/>
                <a:cs typeface="Bahnschrift"/>
              </a:rPr>
              <a:t>MON</a:t>
            </a:r>
            <a:r>
              <a:rPr sz="2300" spc="-105" dirty="0">
                <a:solidFill>
                  <a:srgbClr val="252525"/>
                </a:solidFill>
                <a:latin typeface="Bahnschrift"/>
                <a:cs typeface="Bahnschrift"/>
              </a:rPr>
              <a:t>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TH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7491" y="1423669"/>
            <a:ext cx="8397240" cy="0"/>
          </a:xfrm>
          <a:custGeom>
            <a:avLst/>
            <a:gdLst/>
            <a:ahLst/>
            <a:cxnLst/>
            <a:rect l="l" t="t" r="r" b="b"/>
            <a:pathLst>
              <a:path w="8397240">
                <a:moveTo>
                  <a:pt x="0" y="0"/>
                </a:moveTo>
                <a:lnTo>
                  <a:pt x="839680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07491" y="1910524"/>
            <a:ext cx="8397240" cy="4037965"/>
            <a:chOff x="607491" y="1910524"/>
            <a:chExt cx="8397240" cy="4037965"/>
          </a:xfrm>
        </p:grpSpPr>
        <p:sp>
          <p:nvSpPr>
            <p:cNvPr id="5" name="object 5"/>
            <p:cNvSpPr/>
            <p:nvPr/>
          </p:nvSpPr>
          <p:spPr>
            <a:xfrm>
              <a:off x="607491" y="1924811"/>
              <a:ext cx="8397240" cy="4009390"/>
            </a:xfrm>
            <a:custGeom>
              <a:avLst/>
              <a:gdLst/>
              <a:ahLst/>
              <a:cxnLst/>
              <a:rect l="l" t="t" r="r" b="b"/>
              <a:pathLst>
                <a:path w="8397240" h="4009390">
                  <a:moveTo>
                    <a:pt x="0" y="3508248"/>
                  </a:moveTo>
                  <a:lnTo>
                    <a:pt x="8396808" y="3508248"/>
                  </a:lnTo>
                </a:path>
                <a:path w="8397240" h="4009390">
                  <a:moveTo>
                    <a:pt x="0" y="3006852"/>
                  </a:moveTo>
                  <a:lnTo>
                    <a:pt x="8396808" y="3006852"/>
                  </a:lnTo>
                </a:path>
                <a:path w="8397240" h="4009390">
                  <a:moveTo>
                    <a:pt x="0" y="2505456"/>
                  </a:moveTo>
                  <a:lnTo>
                    <a:pt x="8396808" y="2505456"/>
                  </a:lnTo>
                </a:path>
                <a:path w="8397240" h="4009390">
                  <a:moveTo>
                    <a:pt x="0" y="2004060"/>
                  </a:moveTo>
                  <a:lnTo>
                    <a:pt x="8396808" y="2004060"/>
                  </a:lnTo>
                </a:path>
                <a:path w="8397240" h="4009390">
                  <a:moveTo>
                    <a:pt x="0" y="1502664"/>
                  </a:moveTo>
                  <a:lnTo>
                    <a:pt x="8396808" y="1502664"/>
                  </a:lnTo>
                </a:path>
                <a:path w="8397240" h="4009390">
                  <a:moveTo>
                    <a:pt x="0" y="1002791"/>
                  </a:moveTo>
                  <a:lnTo>
                    <a:pt x="8396808" y="1002791"/>
                  </a:lnTo>
                </a:path>
                <a:path w="8397240" h="4009390">
                  <a:moveTo>
                    <a:pt x="0" y="501396"/>
                  </a:moveTo>
                  <a:lnTo>
                    <a:pt x="8396808" y="501396"/>
                  </a:lnTo>
                </a:path>
                <a:path w="8397240" h="4009390">
                  <a:moveTo>
                    <a:pt x="0" y="0"/>
                  </a:moveTo>
                  <a:lnTo>
                    <a:pt x="8396808" y="0"/>
                  </a:lnTo>
                </a:path>
                <a:path w="8397240" h="4009390">
                  <a:moveTo>
                    <a:pt x="0" y="4008793"/>
                  </a:moveTo>
                  <a:lnTo>
                    <a:pt x="8396808" y="4008793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7445" y="1924811"/>
              <a:ext cx="8117205" cy="4009390"/>
            </a:xfrm>
            <a:custGeom>
              <a:avLst/>
              <a:gdLst/>
              <a:ahLst/>
              <a:cxnLst/>
              <a:rect l="l" t="t" r="r" b="b"/>
              <a:pathLst>
                <a:path w="8117205" h="4009390">
                  <a:moveTo>
                    <a:pt x="0" y="4008793"/>
                  </a:moveTo>
                  <a:lnTo>
                    <a:pt x="279730" y="3508248"/>
                  </a:lnTo>
                  <a:lnTo>
                    <a:pt x="560146" y="2004060"/>
                  </a:lnTo>
                  <a:lnTo>
                    <a:pt x="839038" y="3508248"/>
                  </a:lnTo>
                  <a:lnTo>
                    <a:pt x="1119454" y="3508248"/>
                  </a:lnTo>
                  <a:lnTo>
                    <a:pt x="1399870" y="2004060"/>
                  </a:lnTo>
                  <a:lnTo>
                    <a:pt x="1678762" y="4008793"/>
                  </a:lnTo>
                  <a:lnTo>
                    <a:pt x="1959178" y="4008793"/>
                  </a:lnTo>
                  <a:lnTo>
                    <a:pt x="2239594" y="2004060"/>
                  </a:lnTo>
                  <a:lnTo>
                    <a:pt x="2518486" y="2505456"/>
                  </a:lnTo>
                  <a:lnTo>
                    <a:pt x="2798902" y="3508248"/>
                  </a:lnTo>
                  <a:lnTo>
                    <a:pt x="3079318" y="4008793"/>
                  </a:lnTo>
                  <a:lnTo>
                    <a:pt x="3358210" y="4008793"/>
                  </a:lnTo>
                  <a:lnTo>
                    <a:pt x="3638626" y="3508248"/>
                  </a:lnTo>
                  <a:lnTo>
                    <a:pt x="3919042" y="1502664"/>
                  </a:lnTo>
                  <a:lnTo>
                    <a:pt x="4197934" y="2505456"/>
                  </a:lnTo>
                  <a:lnTo>
                    <a:pt x="4478350" y="4008793"/>
                  </a:lnTo>
                  <a:lnTo>
                    <a:pt x="4758766" y="2505456"/>
                  </a:lnTo>
                  <a:lnTo>
                    <a:pt x="5037658" y="3006852"/>
                  </a:lnTo>
                  <a:lnTo>
                    <a:pt x="5318074" y="4008793"/>
                  </a:lnTo>
                  <a:lnTo>
                    <a:pt x="5598490" y="3006852"/>
                  </a:lnTo>
                  <a:lnTo>
                    <a:pt x="5877382" y="4008793"/>
                  </a:lnTo>
                  <a:lnTo>
                    <a:pt x="6157798" y="501396"/>
                  </a:lnTo>
                  <a:lnTo>
                    <a:pt x="6438214" y="3508248"/>
                  </a:lnTo>
                  <a:lnTo>
                    <a:pt x="6717106" y="0"/>
                  </a:lnTo>
                  <a:lnTo>
                    <a:pt x="6997522" y="4008793"/>
                  </a:lnTo>
                  <a:lnTo>
                    <a:pt x="7277938" y="4008793"/>
                  </a:lnTo>
                  <a:lnTo>
                    <a:pt x="7556830" y="3006852"/>
                  </a:lnTo>
                  <a:lnTo>
                    <a:pt x="7837246" y="4008793"/>
                  </a:lnTo>
                  <a:lnTo>
                    <a:pt x="8116900" y="1002791"/>
                  </a:lnTo>
                </a:path>
              </a:pathLst>
            </a:custGeom>
            <a:ln w="285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5979" y="3040839"/>
            <a:ext cx="177800" cy="1278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Number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6166" y="1310766"/>
            <a:ext cx="8595360" cy="5140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9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endParaRPr sz="1200">
              <a:latin typeface="Bahnschrift"/>
              <a:cs typeface="Bahnschrift"/>
            </a:endParaRPr>
          </a:p>
          <a:p>
            <a:pPr marL="13335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200">
              <a:latin typeface="Bahnschrift"/>
              <a:cs typeface="Bahnschrift"/>
            </a:endParaRPr>
          </a:p>
          <a:p>
            <a:pPr marL="2222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7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200">
              <a:latin typeface="Bahnschrift"/>
              <a:cs typeface="Bahnschrift"/>
            </a:endParaRPr>
          </a:p>
          <a:p>
            <a:pPr marL="2095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200">
              <a:latin typeface="Bahnschrift"/>
              <a:cs typeface="Bahnschrift"/>
            </a:endParaRPr>
          </a:p>
          <a:p>
            <a:pPr marL="15875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5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200">
              <a:latin typeface="Bahnschrift"/>
              <a:cs typeface="Bahnschrift"/>
            </a:endParaRPr>
          </a:p>
          <a:p>
            <a:pPr marL="1841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3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200">
              <a:latin typeface="Bahnschrift"/>
              <a:cs typeface="Bahnschrift"/>
            </a:endParaRPr>
          </a:p>
          <a:p>
            <a:pPr marL="2032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1200">
              <a:latin typeface="Bahnschrift"/>
              <a:cs typeface="Bahnschrift"/>
            </a:endParaRPr>
          </a:p>
          <a:p>
            <a:pPr marL="4826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1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200">
              <a:latin typeface="Bahnschrift"/>
              <a:cs typeface="Bahnschrift"/>
            </a:endParaRPr>
          </a:p>
          <a:p>
            <a:pPr marL="1524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  <a:p>
            <a:pPr marL="355600">
              <a:lnSpc>
                <a:spcPct val="100000"/>
              </a:lnSpc>
              <a:spcBef>
                <a:spcPts val="135"/>
              </a:spcBef>
              <a:tabLst>
                <a:tab pos="621665" algn="l"/>
                <a:tab pos="900430" algn="l"/>
                <a:tab pos="1177290" algn="l"/>
                <a:tab pos="1459230" algn="l"/>
                <a:tab pos="1741170" algn="l"/>
                <a:tab pos="2022475" algn="l"/>
                <a:tab pos="2297430" algn="l"/>
                <a:tab pos="2581275" algn="l"/>
                <a:tab pos="2832735" algn="l"/>
                <a:tab pos="3129915" algn="l"/>
                <a:tab pos="3395345" algn="l"/>
                <a:tab pos="3674745" algn="l"/>
                <a:tab pos="3951604" algn="l"/>
                <a:tab pos="4232910" algn="l"/>
                <a:tab pos="4515485" algn="l"/>
                <a:tab pos="4796155" algn="l"/>
                <a:tab pos="5071745" algn="l"/>
                <a:tab pos="5355590" algn="l"/>
                <a:tab pos="5618480" algn="l"/>
                <a:tab pos="5915025" algn="l"/>
                <a:tab pos="6181090" algn="l"/>
              </a:tabLst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3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5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7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9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12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13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14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15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16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17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18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19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20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21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	22</a:t>
            </a:r>
            <a:r>
              <a:rPr sz="1200" spc="254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23</a:t>
            </a:r>
            <a:r>
              <a:rPr sz="1200" spc="24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24</a:t>
            </a:r>
            <a:r>
              <a:rPr sz="1200" spc="24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25</a:t>
            </a:r>
            <a:r>
              <a:rPr sz="1200" spc="254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26</a:t>
            </a:r>
            <a:r>
              <a:rPr sz="1200" spc="26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27</a:t>
            </a:r>
            <a:r>
              <a:rPr sz="1200" spc="25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28</a:t>
            </a:r>
            <a:r>
              <a:rPr sz="1200" spc="245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29</a:t>
            </a:r>
            <a:r>
              <a:rPr sz="1200" spc="250" dirty="0">
                <a:solidFill>
                  <a:srgbClr val="585858"/>
                </a:solidFill>
                <a:latin typeface="Bahnschrift"/>
                <a:cs typeface="Bahnschrift"/>
              </a:rPr>
              <a:t>  </a:t>
            </a: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30</a:t>
            </a:r>
            <a:endParaRPr sz="1200">
              <a:latin typeface="Bahnschrift"/>
              <a:cs typeface="Bahnschrift"/>
            </a:endParaRPr>
          </a:p>
          <a:p>
            <a:pPr marL="3868420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Day</a:t>
            </a:r>
            <a:r>
              <a:rPr sz="1200" spc="11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the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Month</a:t>
            </a:r>
            <a:endParaRPr sz="12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44319" y="252641"/>
            <a:ext cx="5055870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23495" algn="ctr">
              <a:lnSpc>
                <a:spcPts val="2620"/>
              </a:lnSpc>
              <a:spcBef>
                <a:spcPts val="950"/>
              </a:spcBef>
            </a:pPr>
            <a:r>
              <a:rPr sz="2300" spc="175" dirty="0">
                <a:solidFill>
                  <a:srgbClr val="252525"/>
                </a:solidFill>
                <a:latin typeface="Bahnschrift"/>
                <a:cs typeface="Bahnschrift"/>
              </a:rPr>
              <a:t>VANDEVENTER</a:t>
            </a:r>
            <a:r>
              <a:rPr sz="2300" spc="11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20" dirty="0">
                <a:solidFill>
                  <a:srgbClr val="252525"/>
                </a:solidFill>
                <a:latin typeface="Bahnschrift"/>
                <a:cs typeface="Bahnschrift"/>
              </a:rPr>
              <a:t>PLACE</a:t>
            </a:r>
            <a:endParaRPr sz="2300">
              <a:latin typeface="Bahnschrift"/>
              <a:cs typeface="Bahnschrift"/>
            </a:endParaRPr>
          </a:p>
          <a:p>
            <a:pPr marR="24765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70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40" dirty="0">
                <a:solidFill>
                  <a:srgbClr val="252525"/>
                </a:solidFill>
                <a:latin typeface="Bahnschrift"/>
                <a:cs typeface="Bahnschrift"/>
              </a:rPr>
              <a:t>THE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130" dirty="0">
                <a:solidFill>
                  <a:srgbClr val="252525"/>
                </a:solidFill>
                <a:latin typeface="Bahnschrift"/>
                <a:cs typeface="Bahnschrift"/>
              </a:rPr>
              <a:t>WEEK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9117" y="1351661"/>
            <a:ext cx="8345805" cy="0"/>
          </a:xfrm>
          <a:custGeom>
            <a:avLst/>
            <a:gdLst/>
            <a:ahLst/>
            <a:cxnLst/>
            <a:rect l="l" t="t" r="r" b="b"/>
            <a:pathLst>
              <a:path w="8345805">
                <a:moveTo>
                  <a:pt x="0" y="0"/>
                </a:moveTo>
                <a:lnTo>
                  <a:pt x="834518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59117" y="1671827"/>
            <a:ext cx="8345805" cy="4158615"/>
            <a:chOff x="659117" y="1671827"/>
            <a:chExt cx="8345805" cy="4158615"/>
          </a:xfrm>
        </p:grpSpPr>
        <p:sp>
          <p:nvSpPr>
            <p:cNvPr id="5" name="object 5"/>
            <p:cNvSpPr/>
            <p:nvPr/>
          </p:nvSpPr>
          <p:spPr>
            <a:xfrm>
              <a:off x="659117" y="1990343"/>
              <a:ext cx="8345805" cy="3195955"/>
            </a:xfrm>
            <a:custGeom>
              <a:avLst/>
              <a:gdLst/>
              <a:ahLst/>
              <a:cxnLst/>
              <a:rect l="l" t="t" r="r" b="b"/>
              <a:pathLst>
                <a:path w="8345805" h="3195954">
                  <a:moveTo>
                    <a:pt x="7988058" y="3195828"/>
                  </a:moveTo>
                  <a:lnTo>
                    <a:pt x="8345182" y="3195828"/>
                  </a:lnTo>
                </a:path>
                <a:path w="8345805" h="3195954">
                  <a:moveTo>
                    <a:pt x="0" y="3195828"/>
                  </a:moveTo>
                  <a:lnTo>
                    <a:pt x="2742450" y="3195828"/>
                  </a:lnTo>
                </a:path>
                <a:path w="8345805" h="3195954">
                  <a:moveTo>
                    <a:pt x="6794766" y="3195828"/>
                  </a:moveTo>
                  <a:lnTo>
                    <a:pt x="7511046" y="3195828"/>
                  </a:lnTo>
                </a:path>
                <a:path w="8345805" h="3195954">
                  <a:moveTo>
                    <a:pt x="3219462" y="3195828"/>
                  </a:moveTo>
                  <a:lnTo>
                    <a:pt x="5125986" y="3195828"/>
                  </a:lnTo>
                </a:path>
                <a:path w="8345805" h="3195954">
                  <a:moveTo>
                    <a:pt x="5602998" y="3195828"/>
                  </a:moveTo>
                  <a:lnTo>
                    <a:pt x="6317754" y="3195828"/>
                  </a:lnTo>
                </a:path>
                <a:path w="8345805" h="3195954">
                  <a:moveTo>
                    <a:pt x="4411230" y="2557272"/>
                  </a:moveTo>
                  <a:lnTo>
                    <a:pt x="5125986" y="2557272"/>
                  </a:lnTo>
                </a:path>
                <a:path w="8345805" h="3195954">
                  <a:moveTo>
                    <a:pt x="0" y="2557272"/>
                  </a:moveTo>
                  <a:lnTo>
                    <a:pt x="3934218" y="2557272"/>
                  </a:lnTo>
                </a:path>
                <a:path w="8345805" h="3195954">
                  <a:moveTo>
                    <a:pt x="5602998" y="2557272"/>
                  </a:moveTo>
                  <a:lnTo>
                    <a:pt x="8345182" y="2557272"/>
                  </a:lnTo>
                </a:path>
                <a:path w="8345805" h="3195954">
                  <a:moveTo>
                    <a:pt x="7988058" y="1917191"/>
                  </a:moveTo>
                  <a:lnTo>
                    <a:pt x="8345182" y="1917191"/>
                  </a:lnTo>
                </a:path>
                <a:path w="8345805" h="3195954">
                  <a:moveTo>
                    <a:pt x="0" y="1917191"/>
                  </a:moveTo>
                  <a:lnTo>
                    <a:pt x="2742450" y="1917191"/>
                  </a:lnTo>
                </a:path>
                <a:path w="8345805" h="3195954">
                  <a:moveTo>
                    <a:pt x="5602998" y="1917191"/>
                  </a:moveTo>
                  <a:lnTo>
                    <a:pt x="6317754" y="1917191"/>
                  </a:lnTo>
                </a:path>
                <a:path w="8345805" h="3195954">
                  <a:moveTo>
                    <a:pt x="6794766" y="1917191"/>
                  </a:moveTo>
                  <a:lnTo>
                    <a:pt x="7511046" y="1917191"/>
                  </a:lnTo>
                </a:path>
                <a:path w="8345805" h="3195954">
                  <a:moveTo>
                    <a:pt x="3219462" y="1917191"/>
                  </a:moveTo>
                  <a:lnTo>
                    <a:pt x="5125986" y="1917191"/>
                  </a:lnTo>
                </a:path>
                <a:path w="8345805" h="3195954">
                  <a:moveTo>
                    <a:pt x="0" y="1278635"/>
                  </a:moveTo>
                  <a:lnTo>
                    <a:pt x="5125986" y="1278635"/>
                  </a:lnTo>
                </a:path>
                <a:path w="8345805" h="3195954">
                  <a:moveTo>
                    <a:pt x="5602998" y="1278635"/>
                  </a:moveTo>
                  <a:lnTo>
                    <a:pt x="6317754" y="1278635"/>
                  </a:lnTo>
                </a:path>
                <a:path w="8345805" h="3195954">
                  <a:moveTo>
                    <a:pt x="6794766" y="1278635"/>
                  </a:moveTo>
                  <a:lnTo>
                    <a:pt x="8345182" y="1278635"/>
                  </a:lnTo>
                </a:path>
                <a:path w="8345805" h="3195954">
                  <a:moveTo>
                    <a:pt x="3219462" y="640079"/>
                  </a:moveTo>
                  <a:lnTo>
                    <a:pt x="5125986" y="640079"/>
                  </a:lnTo>
                </a:path>
                <a:path w="8345805" h="3195954">
                  <a:moveTo>
                    <a:pt x="5602998" y="640079"/>
                  </a:moveTo>
                  <a:lnTo>
                    <a:pt x="6317754" y="640079"/>
                  </a:lnTo>
                </a:path>
                <a:path w="8345805" h="3195954">
                  <a:moveTo>
                    <a:pt x="0" y="640079"/>
                  </a:moveTo>
                  <a:lnTo>
                    <a:pt x="2742450" y="640079"/>
                  </a:lnTo>
                </a:path>
                <a:path w="8345805" h="3195954">
                  <a:moveTo>
                    <a:pt x="6794766" y="640079"/>
                  </a:moveTo>
                  <a:lnTo>
                    <a:pt x="8345182" y="640079"/>
                  </a:lnTo>
                </a:path>
                <a:path w="8345805" h="3195954">
                  <a:moveTo>
                    <a:pt x="6794766" y="0"/>
                  </a:moveTo>
                  <a:lnTo>
                    <a:pt x="8345182" y="0"/>
                  </a:lnTo>
                </a:path>
                <a:path w="8345805" h="3195954">
                  <a:moveTo>
                    <a:pt x="0" y="0"/>
                  </a:moveTo>
                  <a:lnTo>
                    <a:pt x="631775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08276" y="4547615"/>
              <a:ext cx="5245735" cy="1278255"/>
            </a:xfrm>
            <a:custGeom>
              <a:avLst/>
              <a:gdLst/>
              <a:ahLst/>
              <a:cxnLst/>
              <a:rect l="l" t="t" r="r" b="b"/>
              <a:pathLst>
                <a:path w="5245734" h="1278254">
                  <a:moveTo>
                    <a:pt x="477012" y="638556"/>
                  </a:moveTo>
                  <a:lnTo>
                    <a:pt x="0" y="638556"/>
                  </a:lnTo>
                  <a:lnTo>
                    <a:pt x="0" y="1277708"/>
                  </a:lnTo>
                  <a:lnTo>
                    <a:pt x="477012" y="1277708"/>
                  </a:lnTo>
                  <a:lnTo>
                    <a:pt x="477012" y="638556"/>
                  </a:lnTo>
                  <a:close/>
                </a:path>
                <a:path w="5245734" h="1278254">
                  <a:moveTo>
                    <a:pt x="1670304" y="0"/>
                  </a:moveTo>
                  <a:lnTo>
                    <a:pt x="1193292" y="0"/>
                  </a:lnTo>
                  <a:lnTo>
                    <a:pt x="1193292" y="1277708"/>
                  </a:lnTo>
                  <a:lnTo>
                    <a:pt x="1670304" y="1277708"/>
                  </a:lnTo>
                  <a:lnTo>
                    <a:pt x="1670304" y="0"/>
                  </a:lnTo>
                  <a:close/>
                </a:path>
                <a:path w="5245734" h="1278254">
                  <a:moveTo>
                    <a:pt x="2862072" y="638556"/>
                  </a:moveTo>
                  <a:lnTo>
                    <a:pt x="2385060" y="638556"/>
                  </a:lnTo>
                  <a:lnTo>
                    <a:pt x="2385060" y="1277708"/>
                  </a:lnTo>
                  <a:lnTo>
                    <a:pt x="2862072" y="1277708"/>
                  </a:lnTo>
                  <a:lnTo>
                    <a:pt x="2862072" y="638556"/>
                  </a:lnTo>
                  <a:close/>
                </a:path>
                <a:path w="5245734" h="1278254">
                  <a:moveTo>
                    <a:pt x="4053840" y="318516"/>
                  </a:moveTo>
                  <a:lnTo>
                    <a:pt x="3576828" y="318516"/>
                  </a:lnTo>
                  <a:lnTo>
                    <a:pt x="3576828" y="1277708"/>
                  </a:lnTo>
                  <a:lnTo>
                    <a:pt x="4053840" y="1277708"/>
                  </a:lnTo>
                  <a:lnTo>
                    <a:pt x="4053840" y="318516"/>
                  </a:lnTo>
                  <a:close/>
                </a:path>
                <a:path w="5245734" h="1278254">
                  <a:moveTo>
                    <a:pt x="5245608" y="0"/>
                  </a:moveTo>
                  <a:lnTo>
                    <a:pt x="4768596" y="0"/>
                  </a:lnTo>
                  <a:lnTo>
                    <a:pt x="4768596" y="1277708"/>
                  </a:lnTo>
                  <a:lnTo>
                    <a:pt x="5245608" y="1277708"/>
                  </a:lnTo>
                  <a:lnTo>
                    <a:pt x="524560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16508" y="2310383"/>
              <a:ext cx="7630795" cy="3515360"/>
            </a:xfrm>
            <a:custGeom>
              <a:avLst/>
              <a:gdLst/>
              <a:ahLst/>
              <a:cxnLst/>
              <a:rect l="l" t="t" r="r" b="b"/>
              <a:pathLst>
                <a:path w="7630795" h="3515360">
                  <a:moveTo>
                    <a:pt x="477012" y="3195828"/>
                  </a:moveTo>
                  <a:lnTo>
                    <a:pt x="0" y="3195828"/>
                  </a:lnTo>
                  <a:lnTo>
                    <a:pt x="0" y="3514941"/>
                  </a:lnTo>
                  <a:lnTo>
                    <a:pt x="477012" y="3514941"/>
                  </a:lnTo>
                  <a:lnTo>
                    <a:pt x="477012" y="3195828"/>
                  </a:lnTo>
                  <a:close/>
                </a:path>
                <a:path w="7630795" h="3515360">
                  <a:moveTo>
                    <a:pt x="1668780" y="2237232"/>
                  </a:moveTo>
                  <a:lnTo>
                    <a:pt x="1191768" y="2237232"/>
                  </a:lnTo>
                  <a:lnTo>
                    <a:pt x="1191768" y="2875788"/>
                  </a:lnTo>
                  <a:lnTo>
                    <a:pt x="1668780" y="2875788"/>
                  </a:lnTo>
                  <a:lnTo>
                    <a:pt x="1668780" y="2237232"/>
                  </a:lnTo>
                  <a:close/>
                </a:path>
                <a:path w="7630795" h="3515360">
                  <a:moveTo>
                    <a:pt x="2862072" y="958596"/>
                  </a:moveTo>
                  <a:lnTo>
                    <a:pt x="2385060" y="958596"/>
                  </a:lnTo>
                  <a:lnTo>
                    <a:pt x="2385060" y="2237232"/>
                  </a:lnTo>
                  <a:lnTo>
                    <a:pt x="2862072" y="2237232"/>
                  </a:lnTo>
                  <a:lnTo>
                    <a:pt x="2862072" y="958596"/>
                  </a:lnTo>
                  <a:close/>
                </a:path>
                <a:path w="7630795" h="3515360">
                  <a:moveTo>
                    <a:pt x="4053840" y="1597152"/>
                  </a:moveTo>
                  <a:lnTo>
                    <a:pt x="3576828" y="1597152"/>
                  </a:lnTo>
                  <a:lnTo>
                    <a:pt x="3576828" y="2875788"/>
                  </a:lnTo>
                  <a:lnTo>
                    <a:pt x="4053840" y="2875788"/>
                  </a:lnTo>
                  <a:lnTo>
                    <a:pt x="4053840" y="1597152"/>
                  </a:lnTo>
                  <a:close/>
                </a:path>
                <a:path w="7630795" h="3515360">
                  <a:moveTo>
                    <a:pt x="5245608" y="638556"/>
                  </a:moveTo>
                  <a:lnTo>
                    <a:pt x="4768596" y="638556"/>
                  </a:lnTo>
                  <a:lnTo>
                    <a:pt x="4768596" y="2555748"/>
                  </a:lnTo>
                  <a:lnTo>
                    <a:pt x="5245608" y="2555748"/>
                  </a:lnTo>
                  <a:lnTo>
                    <a:pt x="5245608" y="638556"/>
                  </a:lnTo>
                  <a:close/>
                </a:path>
                <a:path w="7630795" h="3515360">
                  <a:moveTo>
                    <a:pt x="6437376" y="0"/>
                  </a:moveTo>
                  <a:lnTo>
                    <a:pt x="5960364" y="0"/>
                  </a:lnTo>
                  <a:lnTo>
                    <a:pt x="5960364" y="2237232"/>
                  </a:lnTo>
                  <a:lnTo>
                    <a:pt x="6437376" y="2237232"/>
                  </a:lnTo>
                  <a:lnTo>
                    <a:pt x="6437376" y="0"/>
                  </a:lnTo>
                  <a:close/>
                </a:path>
                <a:path w="7630795" h="3515360">
                  <a:moveTo>
                    <a:pt x="7630668" y="2237232"/>
                  </a:moveTo>
                  <a:lnTo>
                    <a:pt x="7153656" y="2237232"/>
                  </a:lnTo>
                  <a:lnTo>
                    <a:pt x="7153656" y="3514941"/>
                  </a:lnTo>
                  <a:lnTo>
                    <a:pt x="7630668" y="3514941"/>
                  </a:lnTo>
                  <a:lnTo>
                    <a:pt x="7630668" y="2237232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16508" y="1671827"/>
              <a:ext cx="7630795" cy="3834765"/>
            </a:xfrm>
            <a:custGeom>
              <a:avLst/>
              <a:gdLst/>
              <a:ahLst/>
              <a:cxnLst/>
              <a:rect l="l" t="t" r="r" b="b"/>
              <a:pathLst>
                <a:path w="7630795" h="3834765">
                  <a:moveTo>
                    <a:pt x="477012" y="3514344"/>
                  </a:moveTo>
                  <a:lnTo>
                    <a:pt x="0" y="3514344"/>
                  </a:lnTo>
                  <a:lnTo>
                    <a:pt x="0" y="3834384"/>
                  </a:lnTo>
                  <a:lnTo>
                    <a:pt x="477012" y="3834384"/>
                  </a:lnTo>
                  <a:lnTo>
                    <a:pt x="477012" y="3514344"/>
                  </a:lnTo>
                  <a:close/>
                </a:path>
                <a:path w="7630795" h="3834765">
                  <a:moveTo>
                    <a:pt x="2862072" y="318516"/>
                  </a:moveTo>
                  <a:lnTo>
                    <a:pt x="2385060" y="318516"/>
                  </a:lnTo>
                  <a:lnTo>
                    <a:pt x="2385060" y="1597152"/>
                  </a:lnTo>
                  <a:lnTo>
                    <a:pt x="2862072" y="1597152"/>
                  </a:lnTo>
                  <a:lnTo>
                    <a:pt x="2862072" y="318516"/>
                  </a:lnTo>
                  <a:close/>
                </a:path>
                <a:path w="7630795" h="3834765">
                  <a:moveTo>
                    <a:pt x="4053840" y="1597152"/>
                  </a:moveTo>
                  <a:lnTo>
                    <a:pt x="3576828" y="1597152"/>
                  </a:lnTo>
                  <a:lnTo>
                    <a:pt x="3576828" y="2235708"/>
                  </a:lnTo>
                  <a:lnTo>
                    <a:pt x="4053840" y="2235708"/>
                  </a:lnTo>
                  <a:lnTo>
                    <a:pt x="4053840" y="1597152"/>
                  </a:lnTo>
                  <a:close/>
                </a:path>
                <a:path w="7630795" h="3834765">
                  <a:moveTo>
                    <a:pt x="5245608" y="638556"/>
                  </a:moveTo>
                  <a:lnTo>
                    <a:pt x="4768596" y="638556"/>
                  </a:lnTo>
                  <a:lnTo>
                    <a:pt x="4768596" y="1277112"/>
                  </a:lnTo>
                  <a:lnTo>
                    <a:pt x="5245608" y="1277112"/>
                  </a:lnTo>
                  <a:lnTo>
                    <a:pt x="5245608" y="638556"/>
                  </a:lnTo>
                  <a:close/>
                </a:path>
                <a:path w="7630795" h="3834765">
                  <a:moveTo>
                    <a:pt x="6437376" y="0"/>
                  </a:moveTo>
                  <a:lnTo>
                    <a:pt x="5960364" y="0"/>
                  </a:lnTo>
                  <a:lnTo>
                    <a:pt x="5960364" y="638556"/>
                  </a:lnTo>
                  <a:lnTo>
                    <a:pt x="6437376" y="638556"/>
                  </a:lnTo>
                  <a:lnTo>
                    <a:pt x="6437376" y="0"/>
                  </a:lnTo>
                  <a:close/>
                </a:path>
                <a:path w="7630795" h="3834765">
                  <a:moveTo>
                    <a:pt x="7630668" y="1597152"/>
                  </a:moveTo>
                  <a:lnTo>
                    <a:pt x="7153656" y="1597152"/>
                  </a:lnTo>
                  <a:lnTo>
                    <a:pt x="7153656" y="2875788"/>
                  </a:lnTo>
                  <a:lnTo>
                    <a:pt x="7630668" y="2875788"/>
                  </a:lnTo>
                  <a:lnTo>
                    <a:pt x="7630668" y="1597152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85104" y="1990343"/>
              <a:ext cx="2862580" cy="1278890"/>
            </a:xfrm>
            <a:custGeom>
              <a:avLst/>
              <a:gdLst/>
              <a:ahLst/>
              <a:cxnLst/>
              <a:rect l="l" t="t" r="r" b="b"/>
              <a:pathLst>
                <a:path w="2862579" h="1278889">
                  <a:moveTo>
                    <a:pt x="477012" y="0"/>
                  </a:moveTo>
                  <a:lnTo>
                    <a:pt x="0" y="0"/>
                  </a:lnTo>
                  <a:lnTo>
                    <a:pt x="0" y="320040"/>
                  </a:lnTo>
                  <a:lnTo>
                    <a:pt x="477012" y="320040"/>
                  </a:lnTo>
                  <a:lnTo>
                    <a:pt x="477012" y="0"/>
                  </a:lnTo>
                  <a:close/>
                </a:path>
                <a:path w="2862579" h="1278889">
                  <a:moveTo>
                    <a:pt x="2862072" y="640080"/>
                  </a:moveTo>
                  <a:lnTo>
                    <a:pt x="2385060" y="640080"/>
                  </a:lnTo>
                  <a:lnTo>
                    <a:pt x="2385060" y="1278636"/>
                  </a:lnTo>
                  <a:lnTo>
                    <a:pt x="2862072" y="1278636"/>
                  </a:lnTo>
                  <a:lnTo>
                    <a:pt x="2862072" y="64008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9117" y="5825324"/>
              <a:ext cx="8345805" cy="635"/>
            </a:xfrm>
            <a:custGeom>
              <a:avLst/>
              <a:gdLst/>
              <a:ahLst/>
              <a:cxnLst/>
              <a:rect l="l" t="t" r="r" b="b"/>
              <a:pathLst>
                <a:path w="8345805" h="635">
                  <a:moveTo>
                    <a:pt x="0" y="0"/>
                  </a:moveTo>
                  <a:lnTo>
                    <a:pt x="8345182" y="12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7080" y="1238758"/>
            <a:ext cx="163195" cy="468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200">
              <a:latin typeface="Bahnschrift"/>
              <a:cs typeface="Bahnschrift"/>
            </a:endParaRPr>
          </a:p>
          <a:p>
            <a:pPr marL="20320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200">
              <a:latin typeface="Bahnschrift"/>
              <a:cs typeface="Bahnschrift"/>
            </a:endParaRPr>
          </a:p>
          <a:p>
            <a:pPr marL="15240">
              <a:lnSpc>
                <a:spcPct val="100000"/>
              </a:lnSpc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10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200">
              <a:latin typeface="Bahnschrift"/>
              <a:cs typeface="Bahnschrift"/>
            </a:endParaRPr>
          </a:p>
          <a:p>
            <a:pPr marL="6413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8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200">
              <a:latin typeface="Bahnschrift"/>
              <a:cs typeface="Bahnschrift"/>
            </a:endParaRPr>
          </a:p>
          <a:p>
            <a:pPr marL="71755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6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200">
              <a:latin typeface="Bahnschrift"/>
              <a:cs typeface="Bahnschrift"/>
            </a:endParaRPr>
          </a:p>
          <a:p>
            <a:pPr marL="6350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4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200">
              <a:latin typeface="Bahnschrift"/>
              <a:cs typeface="Bahnschrift"/>
            </a:endParaRPr>
          </a:p>
          <a:p>
            <a:pPr marL="71120">
              <a:lnSpc>
                <a:spcPct val="100000"/>
              </a:lnSpc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2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200">
              <a:latin typeface="Bahnschrift"/>
              <a:cs typeface="Bahnschrift"/>
            </a:endParaRPr>
          </a:p>
          <a:p>
            <a:pPr marL="65405">
              <a:lnSpc>
                <a:spcPct val="100000"/>
              </a:lnSpc>
              <a:spcBef>
                <a:spcPts val="5"/>
              </a:spcBef>
            </a:pPr>
            <a:r>
              <a:rPr sz="1200" spc="-50" dirty="0">
                <a:solidFill>
                  <a:srgbClr val="585858"/>
                </a:solidFill>
                <a:latin typeface="Bahnschrift"/>
                <a:cs typeface="Bahnschrift"/>
              </a:rPr>
              <a:t>0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0792" y="5913221"/>
            <a:ext cx="288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Sun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91588" y="5913221"/>
            <a:ext cx="311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Mon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07485" y="5913221"/>
            <a:ext cx="266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Tue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3346" y="5913221"/>
            <a:ext cx="318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Wed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0386" y="5913221"/>
            <a:ext cx="268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Thu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10221" y="5913221"/>
            <a:ext cx="2146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Fri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84591" y="5913221"/>
            <a:ext cx="250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Bahnschrift"/>
                <a:cs typeface="Bahnschrift"/>
              </a:rPr>
              <a:t>Sat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5979" y="2950669"/>
            <a:ext cx="177800" cy="1278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5"/>
              </a:lnSpc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Number</a:t>
            </a:r>
            <a:r>
              <a:rPr sz="1200" spc="95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of</a:t>
            </a:r>
            <a:r>
              <a:rPr sz="1200" spc="10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50364" y="6279322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756664" y="6208572"/>
            <a:ext cx="1678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Against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Persons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80078" y="6279322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786632" y="6208572"/>
            <a:ext cx="1151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Property</a:t>
            </a:r>
            <a:r>
              <a:rPr sz="1200" spc="8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742" y="6279322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289550" y="6208572"/>
            <a:ext cx="1102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Bahnschrift"/>
                <a:cs typeface="Bahnschrift"/>
              </a:rPr>
              <a:t>Societal</a:t>
            </a:r>
            <a:r>
              <a:rPr sz="1200" spc="70" dirty="0">
                <a:solidFill>
                  <a:srgbClr val="585858"/>
                </a:solidFill>
                <a:latin typeface="Bahnschrift"/>
                <a:cs typeface="Bahnschrift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Crimes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637146" y="6279322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323" y="0"/>
                </a:moveTo>
                <a:lnTo>
                  <a:pt x="0" y="0"/>
                </a:lnTo>
                <a:lnTo>
                  <a:pt x="0" y="82323"/>
                </a:lnTo>
                <a:lnTo>
                  <a:pt x="82323" y="82323"/>
                </a:lnTo>
                <a:lnTo>
                  <a:pt x="8232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744081" y="6208572"/>
            <a:ext cx="819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Bahnschrift"/>
                <a:cs typeface="Bahnschrift"/>
              </a:rPr>
              <a:t>Unspecified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2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83739" y="252641"/>
            <a:ext cx="4177029" cy="944244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R="20955" algn="ctr">
              <a:lnSpc>
                <a:spcPts val="2620"/>
              </a:lnSpc>
              <a:spcBef>
                <a:spcPts val="950"/>
              </a:spcBef>
            </a:pPr>
            <a:r>
              <a:rPr sz="2300" spc="165" dirty="0">
                <a:solidFill>
                  <a:srgbClr val="252525"/>
                </a:solidFill>
                <a:latin typeface="Bahnschrift"/>
                <a:cs typeface="Bahnschrift"/>
              </a:rPr>
              <a:t>VANDEVENTER</a:t>
            </a:r>
            <a:endParaRPr sz="2300">
              <a:latin typeface="Bahnschrift"/>
              <a:cs typeface="Bahnschrift"/>
            </a:endParaRPr>
          </a:p>
          <a:p>
            <a:pPr marR="25400" algn="ctr">
              <a:lnSpc>
                <a:spcPts val="2620"/>
              </a:lnSpc>
              <a:tabLst>
                <a:tab pos="1773555" algn="l"/>
              </a:tabLst>
            </a:pP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CRIMES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65" dirty="0">
                <a:solidFill>
                  <a:srgbClr val="252525"/>
                </a:solidFill>
                <a:latin typeface="Bahnschrift"/>
                <a:cs typeface="Bahnschrift"/>
              </a:rPr>
              <a:t>BY</a:t>
            </a:r>
            <a:r>
              <a:rPr sz="2300" dirty="0">
                <a:solidFill>
                  <a:srgbClr val="252525"/>
                </a:solidFill>
                <a:latin typeface="Bahnschrift"/>
                <a:cs typeface="Bahnschrift"/>
              </a:rPr>
              <a:t>	</a:t>
            </a:r>
            <a:r>
              <a:rPr sz="2300" spc="155" dirty="0">
                <a:solidFill>
                  <a:srgbClr val="252525"/>
                </a:solidFill>
                <a:latin typeface="Bahnschrift"/>
                <a:cs typeface="Bahnschrift"/>
              </a:rPr>
              <a:t>TIME</a:t>
            </a:r>
            <a:r>
              <a:rPr sz="2300" spc="95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85" dirty="0">
                <a:solidFill>
                  <a:srgbClr val="252525"/>
                </a:solidFill>
                <a:latin typeface="Bahnschrift"/>
                <a:cs typeface="Bahnschrift"/>
              </a:rPr>
              <a:t>OF</a:t>
            </a:r>
            <a:r>
              <a:rPr sz="2300" spc="100" dirty="0">
                <a:solidFill>
                  <a:srgbClr val="252525"/>
                </a:solidFill>
                <a:latin typeface="Bahnschrift"/>
                <a:cs typeface="Bahnschrift"/>
              </a:rPr>
              <a:t>  </a:t>
            </a:r>
            <a:r>
              <a:rPr sz="2300" spc="45" dirty="0">
                <a:solidFill>
                  <a:srgbClr val="252525"/>
                </a:solidFill>
                <a:latin typeface="Bahnschrift"/>
                <a:cs typeface="Bahnschrift"/>
              </a:rPr>
              <a:t>DAY</a:t>
            </a:r>
            <a:endParaRPr sz="23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3313" y="5907760"/>
            <a:ext cx="216535" cy="216535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216027" y="0"/>
                </a:moveTo>
                <a:lnTo>
                  <a:pt x="0" y="0"/>
                </a:lnTo>
                <a:lnTo>
                  <a:pt x="0" y="216027"/>
                </a:lnTo>
                <a:lnTo>
                  <a:pt x="216027" y="216027"/>
                </a:lnTo>
                <a:lnTo>
                  <a:pt x="216027" y="0"/>
                </a:lnTo>
                <a:close/>
              </a:path>
            </a:pathLst>
          </a:custGeom>
          <a:solidFill>
            <a:srgbClr val="C867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3313" y="6267793"/>
            <a:ext cx="216535" cy="216535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216027" y="0"/>
                </a:moveTo>
                <a:lnTo>
                  <a:pt x="0" y="0"/>
                </a:lnTo>
                <a:lnTo>
                  <a:pt x="0" y="216027"/>
                </a:lnTo>
                <a:lnTo>
                  <a:pt x="216027" y="216027"/>
                </a:lnTo>
                <a:lnTo>
                  <a:pt x="216027" y="0"/>
                </a:lnTo>
                <a:close/>
              </a:path>
            </a:pathLst>
          </a:custGeom>
          <a:solidFill>
            <a:srgbClr val="9BAE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8080" y="5909868"/>
            <a:ext cx="1933575" cy="56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Bahnschrift"/>
                <a:cs typeface="Bahnschrift"/>
              </a:rPr>
              <a:t>50%</a:t>
            </a:r>
            <a:r>
              <a:rPr sz="1200" spc="10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-</a:t>
            </a:r>
            <a:r>
              <a:rPr sz="1200" spc="10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Daytime</a:t>
            </a:r>
            <a:r>
              <a:rPr sz="1200" spc="90" dirty="0">
                <a:latin typeface="Bahnschrift"/>
                <a:cs typeface="Bahnschrift"/>
              </a:rPr>
              <a:t> </a:t>
            </a:r>
            <a:r>
              <a:rPr sz="1200" spc="-10" dirty="0">
                <a:latin typeface="Bahnschrift"/>
                <a:cs typeface="Bahnschrift"/>
              </a:rPr>
              <a:t>(8AM-</a:t>
            </a:r>
            <a:r>
              <a:rPr sz="1200" spc="-20" dirty="0">
                <a:latin typeface="Bahnschrift"/>
                <a:cs typeface="Bahnschrift"/>
              </a:rPr>
              <a:t>8PM)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1200" dirty="0">
                <a:latin typeface="Bahnschrift"/>
                <a:cs typeface="Bahnschrift"/>
              </a:rPr>
              <a:t>50%</a:t>
            </a:r>
            <a:r>
              <a:rPr sz="1200" spc="95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-</a:t>
            </a:r>
            <a:r>
              <a:rPr sz="1200" spc="90" dirty="0">
                <a:latin typeface="Bahnschrift"/>
                <a:cs typeface="Bahnschrift"/>
              </a:rPr>
              <a:t> </a:t>
            </a:r>
            <a:r>
              <a:rPr sz="1200" dirty="0">
                <a:latin typeface="Bahnschrift"/>
                <a:cs typeface="Bahnschrift"/>
              </a:rPr>
              <a:t>Nighttime</a:t>
            </a:r>
            <a:r>
              <a:rPr sz="1200" spc="90" dirty="0">
                <a:latin typeface="Bahnschrift"/>
                <a:cs typeface="Bahnschrift"/>
              </a:rPr>
              <a:t> </a:t>
            </a:r>
            <a:r>
              <a:rPr sz="1200" spc="-10" dirty="0">
                <a:latin typeface="Bahnschrift"/>
                <a:cs typeface="Bahnschrift"/>
              </a:rPr>
              <a:t>(8PM-</a:t>
            </a:r>
            <a:r>
              <a:rPr sz="1200" spc="-20" dirty="0">
                <a:latin typeface="Bahnschrift"/>
                <a:cs typeface="Bahnschrift"/>
              </a:rPr>
              <a:t>8AM)</a:t>
            </a:r>
            <a:endParaRPr sz="1200">
              <a:latin typeface="Bahnschrift"/>
              <a:cs typeface="Bahnschrif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997707" y="1894332"/>
            <a:ext cx="3066415" cy="3069590"/>
            <a:chOff x="2997707" y="1894332"/>
            <a:chExt cx="3066415" cy="30695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57699" y="1894332"/>
              <a:ext cx="1104887" cy="1610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3127" y="2260092"/>
              <a:ext cx="1569720" cy="12405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6927" y="3011424"/>
              <a:ext cx="1687068" cy="19507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7707" y="2592324"/>
              <a:ext cx="1610868" cy="23713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8019" y="1901952"/>
              <a:ext cx="1397508" cy="16017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15967" y="1894332"/>
              <a:ext cx="278891" cy="161086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32629" y="1974723"/>
              <a:ext cx="960119" cy="1454785"/>
            </a:xfrm>
            <a:custGeom>
              <a:avLst/>
              <a:gdLst/>
              <a:ahLst/>
              <a:cxnLst/>
              <a:rect l="l" t="t" r="r" b="b"/>
              <a:pathLst>
                <a:path w="960120" h="1454785">
                  <a:moveTo>
                    <a:pt x="0" y="0"/>
                  </a:moveTo>
                  <a:lnTo>
                    <a:pt x="0" y="1454277"/>
                  </a:lnTo>
                  <a:lnTo>
                    <a:pt x="960120" y="361823"/>
                  </a:lnTo>
                  <a:lnTo>
                    <a:pt x="921691" y="329226"/>
                  </a:lnTo>
                  <a:lnTo>
                    <a:pt x="882271" y="298067"/>
                  </a:lnTo>
                  <a:lnTo>
                    <a:pt x="841901" y="268361"/>
                  </a:lnTo>
                  <a:lnTo>
                    <a:pt x="800621" y="240125"/>
                  </a:lnTo>
                  <a:lnTo>
                    <a:pt x="758475" y="213372"/>
                  </a:lnTo>
                  <a:lnTo>
                    <a:pt x="715502" y="188121"/>
                  </a:lnTo>
                  <a:lnTo>
                    <a:pt x="671745" y="164385"/>
                  </a:lnTo>
                  <a:lnTo>
                    <a:pt x="627245" y="142180"/>
                  </a:lnTo>
                  <a:lnTo>
                    <a:pt x="582043" y="121523"/>
                  </a:lnTo>
                  <a:lnTo>
                    <a:pt x="536181" y="102428"/>
                  </a:lnTo>
                  <a:lnTo>
                    <a:pt x="489701" y="84912"/>
                  </a:lnTo>
                  <a:lnTo>
                    <a:pt x="442644" y="68989"/>
                  </a:lnTo>
                  <a:lnTo>
                    <a:pt x="395051" y="54677"/>
                  </a:lnTo>
                  <a:lnTo>
                    <a:pt x="346964" y="41989"/>
                  </a:lnTo>
                  <a:lnTo>
                    <a:pt x="298424" y="30943"/>
                  </a:lnTo>
                  <a:lnTo>
                    <a:pt x="249472" y="21553"/>
                  </a:lnTo>
                  <a:lnTo>
                    <a:pt x="200152" y="13836"/>
                  </a:lnTo>
                  <a:lnTo>
                    <a:pt x="150502" y="7806"/>
                  </a:lnTo>
                  <a:lnTo>
                    <a:pt x="100566" y="3479"/>
                  </a:lnTo>
                  <a:lnTo>
                    <a:pt x="50385" y="8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32629" y="2336546"/>
              <a:ext cx="1415415" cy="1092835"/>
            </a:xfrm>
            <a:custGeom>
              <a:avLst/>
              <a:gdLst/>
              <a:ahLst/>
              <a:cxnLst/>
              <a:rect l="l" t="t" r="r" b="b"/>
              <a:pathLst>
                <a:path w="1415414" h="1092835">
                  <a:moveTo>
                    <a:pt x="960120" y="0"/>
                  </a:moveTo>
                  <a:lnTo>
                    <a:pt x="0" y="1092453"/>
                  </a:lnTo>
                  <a:lnTo>
                    <a:pt x="1415415" y="758443"/>
                  </a:lnTo>
                  <a:lnTo>
                    <a:pt x="1403030" y="709717"/>
                  </a:lnTo>
                  <a:lnTo>
                    <a:pt x="1389005" y="661565"/>
                  </a:lnTo>
                  <a:lnTo>
                    <a:pt x="1373363" y="614024"/>
                  </a:lnTo>
                  <a:lnTo>
                    <a:pt x="1356127" y="567133"/>
                  </a:lnTo>
                  <a:lnTo>
                    <a:pt x="1337319" y="520929"/>
                  </a:lnTo>
                  <a:lnTo>
                    <a:pt x="1316961" y="475450"/>
                  </a:lnTo>
                  <a:lnTo>
                    <a:pt x="1295078" y="430734"/>
                  </a:lnTo>
                  <a:lnTo>
                    <a:pt x="1271690" y="386818"/>
                  </a:lnTo>
                  <a:lnTo>
                    <a:pt x="1246822" y="343741"/>
                  </a:lnTo>
                  <a:lnTo>
                    <a:pt x="1220496" y="301540"/>
                  </a:lnTo>
                  <a:lnTo>
                    <a:pt x="1192734" y="260252"/>
                  </a:lnTo>
                  <a:lnTo>
                    <a:pt x="1163559" y="219916"/>
                  </a:lnTo>
                  <a:lnTo>
                    <a:pt x="1132995" y="180570"/>
                  </a:lnTo>
                  <a:lnTo>
                    <a:pt x="1101063" y="142251"/>
                  </a:lnTo>
                  <a:lnTo>
                    <a:pt x="1067787" y="104996"/>
                  </a:lnTo>
                  <a:lnTo>
                    <a:pt x="1033189" y="68844"/>
                  </a:lnTo>
                  <a:lnTo>
                    <a:pt x="997293" y="33833"/>
                  </a:lnTo>
                  <a:lnTo>
                    <a:pt x="96012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57699" y="3094990"/>
              <a:ext cx="1529715" cy="1788160"/>
            </a:xfrm>
            <a:custGeom>
              <a:avLst/>
              <a:gdLst/>
              <a:ahLst/>
              <a:cxnLst/>
              <a:rect l="l" t="t" r="r" b="b"/>
              <a:pathLst>
                <a:path w="1529714" h="1788160">
                  <a:moveTo>
                    <a:pt x="1490345" y="0"/>
                  </a:moveTo>
                  <a:lnTo>
                    <a:pt x="74929" y="334010"/>
                  </a:lnTo>
                  <a:lnTo>
                    <a:pt x="0" y="1786382"/>
                  </a:lnTo>
                  <a:lnTo>
                    <a:pt x="51534" y="1788132"/>
                  </a:lnTo>
                  <a:lnTo>
                    <a:pt x="103044" y="1788054"/>
                  </a:lnTo>
                  <a:lnTo>
                    <a:pt x="154483" y="1786152"/>
                  </a:lnTo>
                  <a:lnTo>
                    <a:pt x="205803" y="1782429"/>
                  </a:lnTo>
                  <a:lnTo>
                    <a:pt x="256956" y="1776890"/>
                  </a:lnTo>
                  <a:lnTo>
                    <a:pt x="307895" y="1769540"/>
                  </a:lnTo>
                  <a:lnTo>
                    <a:pt x="358572" y="1760383"/>
                  </a:lnTo>
                  <a:lnTo>
                    <a:pt x="408939" y="1749425"/>
                  </a:lnTo>
                  <a:lnTo>
                    <a:pt x="455488" y="1737646"/>
                  </a:lnTo>
                  <a:lnTo>
                    <a:pt x="501304" y="1724460"/>
                  </a:lnTo>
                  <a:lnTo>
                    <a:pt x="546371" y="1709893"/>
                  </a:lnTo>
                  <a:lnTo>
                    <a:pt x="590669" y="1693976"/>
                  </a:lnTo>
                  <a:lnTo>
                    <a:pt x="634181" y="1676736"/>
                  </a:lnTo>
                  <a:lnTo>
                    <a:pt x="676891" y="1658203"/>
                  </a:lnTo>
                  <a:lnTo>
                    <a:pt x="718779" y="1638406"/>
                  </a:lnTo>
                  <a:lnTo>
                    <a:pt x="759827" y="1617373"/>
                  </a:lnTo>
                  <a:lnTo>
                    <a:pt x="800019" y="1595133"/>
                  </a:lnTo>
                  <a:lnTo>
                    <a:pt x="839336" y="1571715"/>
                  </a:lnTo>
                  <a:lnTo>
                    <a:pt x="877761" y="1547148"/>
                  </a:lnTo>
                  <a:lnTo>
                    <a:pt x="915275" y="1521461"/>
                  </a:lnTo>
                  <a:lnTo>
                    <a:pt x="951862" y="1494682"/>
                  </a:lnTo>
                  <a:lnTo>
                    <a:pt x="987502" y="1466840"/>
                  </a:lnTo>
                  <a:lnTo>
                    <a:pt x="1022178" y="1437965"/>
                  </a:lnTo>
                  <a:lnTo>
                    <a:pt x="1055873" y="1408085"/>
                  </a:lnTo>
                  <a:lnTo>
                    <a:pt x="1088569" y="1377228"/>
                  </a:lnTo>
                  <a:lnTo>
                    <a:pt x="1120248" y="1345424"/>
                  </a:lnTo>
                  <a:lnTo>
                    <a:pt x="1150891" y="1312702"/>
                  </a:lnTo>
                  <a:lnTo>
                    <a:pt x="1180482" y="1279090"/>
                  </a:lnTo>
                  <a:lnTo>
                    <a:pt x="1209002" y="1244617"/>
                  </a:lnTo>
                  <a:lnTo>
                    <a:pt x="1236434" y="1209312"/>
                  </a:lnTo>
                  <a:lnTo>
                    <a:pt x="1262759" y="1173203"/>
                  </a:lnTo>
                  <a:lnTo>
                    <a:pt x="1287961" y="1136321"/>
                  </a:lnTo>
                  <a:lnTo>
                    <a:pt x="1312021" y="1098692"/>
                  </a:lnTo>
                  <a:lnTo>
                    <a:pt x="1334921" y="1060347"/>
                  </a:lnTo>
                  <a:lnTo>
                    <a:pt x="1356644" y="1021315"/>
                  </a:lnTo>
                  <a:lnTo>
                    <a:pt x="1377171" y="981623"/>
                  </a:lnTo>
                  <a:lnTo>
                    <a:pt x="1396486" y="941300"/>
                  </a:lnTo>
                  <a:lnTo>
                    <a:pt x="1414569" y="900377"/>
                  </a:lnTo>
                  <a:lnTo>
                    <a:pt x="1431404" y="858880"/>
                  </a:lnTo>
                  <a:lnTo>
                    <a:pt x="1446973" y="816840"/>
                  </a:lnTo>
                  <a:lnTo>
                    <a:pt x="1461257" y="774285"/>
                  </a:lnTo>
                  <a:lnTo>
                    <a:pt x="1474239" y="731244"/>
                  </a:lnTo>
                  <a:lnTo>
                    <a:pt x="1485902" y="687746"/>
                  </a:lnTo>
                  <a:lnTo>
                    <a:pt x="1496226" y="643819"/>
                  </a:lnTo>
                  <a:lnTo>
                    <a:pt x="1505196" y="599493"/>
                  </a:lnTo>
                  <a:lnTo>
                    <a:pt x="1512791" y="554796"/>
                  </a:lnTo>
                  <a:lnTo>
                    <a:pt x="1518996" y="509756"/>
                  </a:lnTo>
                  <a:lnTo>
                    <a:pt x="1523792" y="464404"/>
                  </a:lnTo>
                  <a:lnTo>
                    <a:pt x="1527161" y="418767"/>
                  </a:lnTo>
                  <a:lnTo>
                    <a:pt x="1529086" y="372875"/>
                  </a:lnTo>
                  <a:lnTo>
                    <a:pt x="1529549" y="326756"/>
                  </a:lnTo>
                  <a:lnTo>
                    <a:pt x="1528531" y="280440"/>
                  </a:lnTo>
                  <a:lnTo>
                    <a:pt x="1526015" y="233954"/>
                  </a:lnTo>
                  <a:lnTo>
                    <a:pt x="1521984" y="187328"/>
                  </a:lnTo>
                  <a:lnTo>
                    <a:pt x="1516419" y="140591"/>
                  </a:lnTo>
                  <a:lnTo>
                    <a:pt x="1509302" y="93771"/>
                  </a:lnTo>
                  <a:lnTo>
                    <a:pt x="1500617" y="46898"/>
                  </a:lnTo>
                  <a:lnTo>
                    <a:pt x="1490345" y="0"/>
                  </a:lnTo>
                  <a:close/>
                </a:path>
              </a:pathLst>
            </a:custGeom>
            <a:solidFill>
              <a:srgbClr val="84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8418" y="2680335"/>
              <a:ext cx="1454785" cy="2201545"/>
            </a:xfrm>
            <a:custGeom>
              <a:avLst/>
              <a:gdLst/>
              <a:ahLst/>
              <a:cxnLst/>
              <a:rect l="l" t="t" r="r" b="b"/>
              <a:pathLst>
                <a:path w="1454785" h="2201545">
                  <a:moveTo>
                    <a:pt x="207452" y="0"/>
                  </a:moveTo>
                  <a:lnTo>
                    <a:pt x="181937" y="44194"/>
                  </a:lnTo>
                  <a:lnTo>
                    <a:pt x="158033" y="89172"/>
                  </a:lnTo>
                  <a:lnTo>
                    <a:pt x="135755" y="134889"/>
                  </a:lnTo>
                  <a:lnTo>
                    <a:pt x="115115" y="181301"/>
                  </a:lnTo>
                  <a:lnTo>
                    <a:pt x="96128" y="228364"/>
                  </a:lnTo>
                  <a:lnTo>
                    <a:pt x="78806" y="276032"/>
                  </a:lnTo>
                  <a:lnTo>
                    <a:pt x="63164" y="324262"/>
                  </a:lnTo>
                  <a:lnTo>
                    <a:pt x="49215" y="373009"/>
                  </a:lnTo>
                  <a:lnTo>
                    <a:pt x="36973" y="422229"/>
                  </a:lnTo>
                  <a:lnTo>
                    <a:pt x="26451" y="471877"/>
                  </a:lnTo>
                  <a:lnTo>
                    <a:pt x="17663" y="521908"/>
                  </a:lnTo>
                  <a:lnTo>
                    <a:pt x="10623" y="572279"/>
                  </a:lnTo>
                  <a:lnTo>
                    <a:pt x="5344" y="622945"/>
                  </a:lnTo>
                  <a:lnTo>
                    <a:pt x="1839" y="673862"/>
                  </a:lnTo>
                  <a:lnTo>
                    <a:pt x="141" y="721843"/>
                  </a:lnTo>
                  <a:lnTo>
                    <a:pt x="0" y="769516"/>
                  </a:lnTo>
                  <a:lnTo>
                    <a:pt x="1392" y="816854"/>
                  </a:lnTo>
                  <a:lnTo>
                    <a:pt x="4296" y="863832"/>
                  </a:lnTo>
                  <a:lnTo>
                    <a:pt x="8689" y="910426"/>
                  </a:lnTo>
                  <a:lnTo>
                    <a:pt x="14548" y="956610"/>
                  </a:lnTo>
                  <a:lnTo>
                    <a:pt x="21850" y="1002359"/>
                  </a:lnTo>
                  <a:lnTo>
                    <a:pt x="30573" y="1047648"/>
                  </a:lnTo>
                  <a:lnTo>
                    <a:pt x="40694" y="1092451"/>
                  </a:lnTo>
                  <a:lnTo>
                    <a:pt x="52190" y="1136744"/>
                  </a:lnTo>
                  <a:lnTo>
                    <a:pt x="65039" y="1180501"/>
                  </a:lnTo>
                  <a:lnTo>
                    <a:pt x="79217" y="1223698"/>
                  </a:lnTo>
                  <a:lnTo>
                    <a:pt x="94703" y="1266308"/>
                  </a:lnTo>
                  <a:lnTo>
                    <a:pt x="111473" y="1308307"/>
                  </a:lnTo>
                  <a:lnTo>
                    <a:pt x="129505" y="1349671"/>
                  </a:lnTo>
                  <a:lnTo>
                    <a:pt x="148777" y="1390372"/>
                  </a:lnTo>
                  <a:lnTo>
                    <a:pt x="169264" y="1430387"/>
                  </a:lnTo>
                  <a:lnTo>
                    <a:pt x="190946" y="1469690"/>
                  </a:lnTo>
                  <a:lnTo>
                    <a:pt x="213798" y="1508257"/>
                  </a:lnTo>
                  <a:lnTo>
                    <a:pt x="237799" y="1546061"/>
                  </a:lnTo>
                  <a:lnTo>
                    <a:pt x="262926" y="1583078"/>
                  </a:lnTo>
                  <a:lnTo>
                    <a:pt x="289155" y="1619283"/>
                  </a:lnTo>
                  <a:lnTo>
                    <a:pt x="316465" y="1654650"/>
                  </a:lnTo>
                  <a:lnTo>
                    <a:pt x="344832" y="1689154"/>
                  </a:lnTo>
                  <a:lnTo>
                    <a:pt x="374235" y="1722770"/>
                  </a:lnTo>
                  <a:lnTo>
                    <a:pt x="404649" y="1755474"/>
                  </a:lnTo>
                  <a:lnTo>
                    <a:pt x="436054" y="1787239"/>
                  </a:lnTo>
                  <a:lnTo>
                    <a:pt x="468425" y="1818041"/>
                  </a:lnTo>
                  <a:lnTo>
                    <a:pt x="501740" y="1847854"/>
                  </a:lnTo>
                  <a:lnTo>
                    <a:pt x="535977" y="1876654"/>
                  </a:lnTo>
                  <a:lnTo>
                    <a:pt x="571112" y="1904415"/>
                  </a:lnTo>
                  <a:lnTo>
                    <a:pt x="607124" y="1931112"/>
                  </a:lnTo>
                  <a:lnTo>
                    <a:pt x="643989" y="1956720"/>
                  </a:lnTo>
                  <a:lnTo>
                    <a:pt x="681685" y="1981213"/>
                  </a:lnTo>
                  <a:lnTo>
                    <a:pt x="720188" y="2004567"/>
                  </a:lnTo>
                  <a:lnTo>
                    <a:pt x="759478" y="2026757"/>
                  </a:lnTo>
                  <a:lnTo>
                    <a:pt x="799529" y="2047757"/>
                  </a:lnTo>
                  <a:lnTo>
                    <a:pt x="840321" y="2067541"/>
                  </a:lnTo>
                  <a:lnTo>
                    <a:pt x="881830" y="2086086"/>
                  </a:lnTo>
                  <a:lnTo>
                    <a:pt x="924034" y="2103365"/>
                  </a:lnTo>
                  <a:lnTo>
                    <a:pt x="966909" y="2119354"/>
                  </a:lnTo>
                  <a:lnTo>
                    <a:pt x="1010434" y="2134028"/>
                  </a:lnTo>
                  <a:lnTo>
                    <a:pt x="1054585" y="2147361"/>
                  </a:lnTo>
                  <a:lnTo>
                    <a:pt x="1099340" y="2159327"/>
                  </a:lnTo>
                  <a:lnTo>
                    <a:pt x="1144677" y="2169903"/>
                  </a:lnTo>
                  <a:lnTo>
                    <a:pt x="1190571" y="2179063"/>
                  </a:lnTo>
                  <a:lnTo>
                    <a:pt x="1237002" y="2186781"/>
                  </a:lnTo>
                  <a:lnTo>
                    <a:pt x="1283945" y="2193033"/>
                  </a:lnTo>
                  <a:lnTo>
                    <a:pt x="1331379" y="2197793"/>
                  </a:lnTo>
                  <a:lnTo>
                    <a:pt x="1379281" y="2201037"/>
                  </a:lnTo>
                  <a:lnTo>
                    <a:pt x="1454211" y="748664"/>
                  </a:lnTo>
                  <a:lnTo>
                    <a:pt x="207452" y="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85870" y="1982343"/>
              <a:ext cx="1247140" cy="1447165"/>
            </a:xfrm>
            <a:custGeom>
              <a:avLst/>
              <a:gdLst/>
              <a:ahLst/>
              <a:cxnLst/>
              <a:rect l="l" t="t" r="r" b="b"/>
              <a:pathLst>
                <a:path w="1247139" h="1447164">
                  <a:moveTo>
                    <a:pt x="1097279" y="0"/>
                  </a:moveTo>
                  <a:lnTo>
                    <a:pt x="1048691" y="5853"/>
                  </a:lnTo>
                  <a:lnTo>
                    <a:pt x="1000509" y="13304"/>
                  </a:lnTo>
                  <a:lnTo>
                    <a:pt x="952769" y="22331"/>
                  </a:lnTo>
                  <a:lnTo>
                    <a:pt x="905502" y="32912"/>
                  </a:lnTo>
                  <a:lnTo>
                    <a:pt x="858743" y="45027"/>
                  </a:lnTo>
                  <a:lnTo>
                    <a:pt x="812525" y="58653"/>
                  </a:lnTo>
                  <a:lnTo>
                    <a:pt x="766881" y="73771"/>
                  </a:lnTo>
                  <a:lnTo>
                    <a:pt x="721845" y="90358"/>
                  </a:lnTo>
                  <a:lnTo>
                    <a:pt x="677449" y="108393"/>
                  </a:lnTo>
                  <a:lnTo>
                    <a:pt x="633727" y="127855"/>
                  </a:lnTo>
                  <a:lnTo>
                    <a:pt x="590713" y="148723"/>
                  </a:lnTo>
                  <a:lnTo>
                    <a:pt x="548440" y="170976"/>
                  </a:lnTo>
                  <a:lnTo>
                    <a:pt x="506940" y="194592"/>
                  </a:lnTo>
                  <a:lnTo>
                    <a:pt x="466248" y="219551"/>
                  </a:lnTo>
                  <a:lnTo>
                    <a:pt x="426397" y="245830"/>
                  </a:lnTo>
                  <a:lnTo>
                    <a:pt x="387420" y="273409"/>
                  </a:lnTo>
                  <a:lnTo>
                    <a:pt x="349350" y="302266"/>
                  </a:lnTo>
                  <a:lnTo>
                    <a:pt x="312221" y="332380"/>
                  </a:lnTo>
                  <a:lnTo>
                    <a:pt x="276066" y="363730"/>
                  </a:lnTo>
                  <a:lnTo>
                    <a:pt x="240918" y="396295"/>
                  </a:lnTo>
                  <a:lnTo>
                    <a:pt x="206811" y="430053"/>
                  </a:lnTo>
                  <a:lnTo>
                    <a:pt x="173778" y="464984"/>
                  </a:lnTo>
                  <a:lnTo>
                    <a:pt x="141852" y="501065"/>
                  </a:lnTo>
                  <a:lnTo>
                    <a:pt x="111067" y="538276"/>
                  </a:lnTo>
                  <a:lnTo>
                    <a:pt x="81456" y="576595"/>
                  </a:lnTo>
                  <a:lnTo>
                    <a:pt x="53052" y="616002"/>
                  </a:lnTo>
                  <a:lnTo>
                    <a:pt x="25889" y="656474"/>
                  </a:lnTo>
                  <a:lnTo>
                    <a:pt x="0" y="697992"/>
                  </a:lnTo>
                  <a:lnTo>
                    <a:pt x="1246758" y="1446657"/>
                  </a:lnTo>
                  <a:lnTo>
                    <a:pt x="1097279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83150" y="1974723"/>
              <a:ext cx="149860" cy="1454785"/>
            </a:xfrm>
            <a:custGeom>
              <a:avLst/>
              <a:gdLst/>
              <a:ahLst/>
              <a:cxnLst/>
              <a:rect l="l" t="t" r="r" b="b"/>
              <a:pathLst>
                <a:path w="149860" h="1454785">
                  <a:moveTo>
                    <a:pt x="149478" y="0"/>
                  </a:moveTo>
                  <a:lnTo>
                    <a:pt x="112049" y="476"/>
                  </a:lnTo>
                  <a:lnTo>
                    <a:pt x="74644" y="1904"/>
                  </a:lnTo>
                  <a:lnTo>
                    <a:pt x="37286" y="4286"/>
                  </a:lnTo>
                  <a:lnTo>
                    <a:pt x="0" y="7619"/>
                  </a:lnTo>
                  <a:lnTo>
                    <a:pt x="149478" y="1454277"/>
                  </a:lnTo>
                  <a:lnTo>
                    <a:pt x="149478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55568" y="4112514"/>
              <a:ext cx="2578735" cy="443230"/>
            </a:xfrm>
            <a:custGeom>
              <a:avLst/>
              <a:gdLst/>
              <a:ahLst/>
              <a:cxnLst/>
              <a:rect l="l" t="t" r="r" b="b"/>
              <a:pathLst>
                <a:path w="2578735" h="443229">
                  <a:moveTo>
                    <a:pt x="2493772" y="248158"/>
                  </a:moveTo>
                  <a:lnTo>
                    <a:pt x="2521331" y="442722"/>
                  </a:lnTo>
                  <a:lnTo>
                    <a:pt x="2578227" y="442722"/>
                  </a:lnTo>
                </a:path>
                <a:path w="2578735" h="443229">
                  <a:moveTo>
                    <a:pt x="93344" y="0"/>
                  </a:moveTo>
                  <a:lnTo>
                    <a:pt x="57023" y="114427"/>
                  </a:lnTo>
                  <a:lnTo>
                    <a:pt x="0" y="114427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106161" y="1614932"/>
            <a:ext cx="8655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8CAAC"/>
                </a:solidFill>
                <a:latin typeface="Bahnschrift"/>
                <a:cs typeface="Bahnschrift"/>
              </a:rPr>
              <a:t>8AM-</a:t>
            </a:r>
            <a:r>
              <a:rPr sz="1400" spc="-20" dirty="0">
                <a:solidFill>
                  <a:srgbClr val="F8CAAC"/>
                </a:solidFill>
                <a:latin typeface="Bahnschrift"/>
                <a:cs typeface="Bahnschrift"/>
              </a:rPr>
              <a:t>12PM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F8CAAC"/>
                </a:solidFill>
                <a:latin typeface="Bahnschrift"/>
                <a:cs typeface="Bahnschrift"/>
              </a:rPr>
              <a:t>11%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15731" y="6659002"/>
            <a:ext cx="99377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5"/>
              </a:lnSpc>
            </a:pPr>
            <a:r>
              <a:rPr sz="1100" dirty="0">
                <a:latin typeface="Bahnschrift"/>
                <a:cs typeface="Bahnschrift"/>
              </a:rPr>
              <a:t>Source:</a:t>
            </a:r>
            <a:r>
              <a:rPr sz="1100" spc="75" dirty="0">
                <a:latin typeface="Bahnschrift"/>
                <a:cs typeface="Bahnschrift"/>
              </a:rPr>
              <a:t> </a:t>
            </a:r>
            <a:r>
              <a:rPr sz="1100" u="sng" spc="-10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Bahnschrift"/>
                <a:cs typeface="Bahnschrift"/>
                <a:hlinkClick r:id="rId8"/>
              </a:rPr>
              <a:t>SLMPD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77814" y="2283713"/>
            <a:ext cx="8597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C55A11"/>
                </a:solidFill>
                <a:latin typeface="Bahnschrift"/>
                <a:cs typeface="Bahnschrift"/>
              </a:rPr>
              <a:t>12PM-</a:t>
            </a:r>
            <a:r>
              <a:rPr sz="1400" spc="-25" dirty="0">
                <a:solidFill>
                  <a:srgbClr val="C55A11"/>
                </a:solidFill>
                <a:latin typeface="Bahnschrift"/>
                <a:cs typeface="Bahnschrift"/>
              </a:rPr>
              <a:t>4PM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C55A11"/>
                </a:solidFill>
                <a:latin typeface="Bahnschrift"/>
                <a:cs typeface="Bahnschrift"/>
              </a:rPr>
              <a:t>10%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40146" y="4365116"/>
            <a:ext cx="8089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843B0C"/>
                </a:solidFill>
                <a:latin typeface="Bahnschrift"/>
                <a:cs typeface="Bahnschrift"/>
              </a:rPr>
              <a:t>4PM-</a:t>
            </a:r>
            <a:r>
              <a:rPr sz="1400" spc="-25" dirty="0">
                <a:solidFill>
                  <a:srgbClr val="843B0C"/>
                </a:solidFill>
                <a:latin typeface="Bahnschrift"/>
                <a:cs typeface="Bahnschrift"/>
              </a:rPr>
              <a:t>8PM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spc="-25" dirty="0">
                <a:solidFill>
                  <a:srgbClr val="843B0C"/>
                </a:solidFill>
                <a:latin typeface="Bahnschrift"/>
                <a:cs typeface="Bahnschrift"/>
              </a:rPr>
              <a:t>29%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84857" y="4036821"/>
            <a:ext cx="8648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D0CECE"/>
                </a:solidFill>
                <a:latin typeface="Bahnschrift"/>
                <a:cs typeface="Bahnschrift"/>
              </a:rPr>
              <a:t>8PM-</a:t>
            </a:r>
            <a:r>
              <a:rPr sz="1400" spc="-20" dirty="0">
                <a:solidFill>
                  <a:srgbClr val="D0CECE"/>
                </a:solidFill>
                <a:latin typeface="Bahnschrift"/>
                <a:cs typeface="Bahnschrift"/>
              </a:rPr>
              <a:t>12AM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50032" y="4250182"/>
            <a:ext cx="3371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D0CECE"/>
                </a:solidFill>
                <a:latin typeface="Bahnschrift"/>
                <a:cs typeface="Bahnschrift"/>
              </a:rPr>
              <a:t>33%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07970" y="1692910"/>
            <a:ext cx="8718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AEABAB"/>
                </a:solidFill>
                <a:latin typeface="Bahnschrift"/>
                <a:cs typeface="Bahnschrift"/>
              </a:rPr>
              <a:t>12AM-</a:t>
            </a:r>
            <a:r>
              <a:rPr sz="1400" spc="-25" dirty="0">
                <a:solidFill>
                  <a:srgbClr val="AEABAB"/>
                </a:solidFill>
                <a:latin typeface="Bahnschrift"/>
                <a:cs typeface="Bahnschrift"/>
              </a:rPr>
              <a:t>4AM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AEABAB"/>
                </a:solidFill>
                <a:latin typeface="Bahnschrift"/>
                <a:cs typeface="Bahnschrift"/>
              </a:rPr>
              <a:t>15%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74972" y="1614932"/>
            <a:ext cx="8210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solidFill>
                  <a:srgbClr val="767070"/>
                </a:solidFill>
                <a:latin typeface="Bahnschrift"/>
                <a:cs typeface="Bahnschrift"/>
              </a:rPr>
              <a:t>4AM-</a:t>
            </a:r>
            <a:r>
              <a:rPr sz="1400" spc="-25" dirty="0">
                <a:solidFill>
                  <a:srgbClr val="767070"/>
                </a:solidFill>
                <a:latin typeface="Bahnschrift"/>
                <a:cs typeface="Bahnschrift"/>
              </a:rPr>
              <a:t>8AM</a:t>
            </a:r>
            <a:endParaRPr sz="1400">
              <a:latin typeface="Bahnschrift"/>
              <a:cs typeface="Bahnschrift"/>
            </a:endParaRPr>
          </a:p>
          <a:p>
            <a:pPr algn="ctr">
              <a:lnSpc>
                <a:spcPct val="100000"/>
              </a:lnSpc>
            </a:pPr>
            <a:r>
              <a:rPr sz="1400" spc="-25" dirty="0">
                <a:solidFill>
                  <a:srgbClr val="767070"/>
                </a:solidFill>
                <a:latin typeface="Bahnschrift"/>
                <a:cs typeface="Bahnschrift"/>
              </a:rPr>
              <a:t>2%</a:t>
            </a:r>
            <a:endParaRPr sz="14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AFE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2277</Words>
  <Application>Microsoft Office PowerPoint</Application>
  <PresentationFormat>On-screen Show (4:3)</PresentationFormat>
  <Paragraphs>1340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Arial MT</vt:lpstr>
      <vt:lpstr>Bahnschrift</vt:lpstr>
      <vt:lpstr>Times New Roman</vt:lpstr>
      <vt:lpstr>Office Theme</vt:lpstr>
      <vt:lpstr>July 2026 Monthly Crime Report</vt:lpstr>
      <vt:lpstr>CI T Y OF ST  LOUIS POLICE  DISTRICTS</vt:lpstr>
      <vt:lpstr>DISTRICT  5 SUMMARY NOTES</vt:lpstr>
      <vt:lpstr>PowerPoint Presentation</vt:lpstr>
      <vt:lpstr>PowerPoint Presentation</vt:lpstr>
      <vt:lpstr>ACADEMY SUMMARY NOTES</vt:lpstr>
      <vt:lpstr>PowerPoint Presentation</vt:lpstr>
      <vt:lpstr>ACADEMY 2025 VS 2026</vt:lpstr>
      <vt:lpstr>PowerPoint Presentation</vt:lpstr>
      <vt:lpstr>PowerPoint Presentation</vt:lpstr>
      <vt:lpstr>PowerPoint Presentation</vt:lpstr>
      <vt:lpstr>PowerPoint Presentation</vt:lpstr>
      <vt:lpstr>FOUNTAIN PARK SUMMARY NOTES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VANDEVENTER SUMMARY NOTES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Academy Fountain Park Lewis Place Vandeventer</dc:title>
  <dc:creator>Jess Watson</dc:creator>
  <cp:lastModifiedBy>Monger, Suraj</cp:lastModifiedBy>
  <cp:revision>6</cp:revision>
  <dcterms:created xsi:type="dcterms:W3CDTF">2026-09-03T16:47:46Z</dcterms:created>
  <dcterms:modified xsi:type="dcterms:W3CDTF">2026-09-10T19:18:45Z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2026-08-05T00:00:00Z</vt:filetime>
  </property>
  <property fmtid="{D5CDD505-2E9C-101B-9397-08002B2CF9AE}" pid="4" name="Creator">
    <vt:lpwstr>Microsoft® PowerPoint® for Microsoft 365</vt:lpwstr>
  </property>
  <property fmtid="{D5CDD505-2E9C-101B-9397-08002B2CF9AE}" pid="5" name="LastSaved">
    <vt:filetime>2026-09-03T00:00:00Z</vt:filetime>
  </property>
  <property fmtid="{D5CDD505-2E9C-101B-9397-08002B2CF9AE}" pid="6" name="Producer">
    <vt:lpwstr>Microsoft® PowerPoint® for Microsoft 365</vt:lpwstr>
  </property>
</Properties>
</file>